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99" r:id="rId2"/>
    <p:sldId id="333" r:id="rId3"/>
    <p:sldId id="335" r:id="rId4"/>
    <p:sldId id="336" r:id="rId5"/>
    <p:sldId id="339" r:id="rId6"/>
    <p:sldId id="337" r:id="rId7"/>
    <p:sldId id="338" r:id="rId8"/>
    <p:sldId id="340" r:id="rId9"/>
    <p:sldId id="295" r:id="rId10"/>
  </p:sldIdLst>
  <p:sldSz cx="12195175" cy="6858000"/>
  <p:notesSz cx="6858000" cy="9144000"/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pos="768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412" autoAdjust="0"/>
    <p:restoredTop sz="94660"/>
  </p:normalViewPr>
  <p:slideViewPr>
    <p:cSldViewPr showGuides="1">
      <p:cViewPr varScale="1">
        <p:scale>
          <a:sx n="108" d="100"/>
          <a:sy n="108" d="100"/>
        </p:scale>
        <p:origin x="312" y="200"/>
      </p:cViewPr>
      <p:guideLst>
        <p:guide orient="horz"/>
        <p:guide pos="7681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38" d="100"/>
        <a:sy n="38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686139A-A79B-4645-92A0-09FBA3C9B72F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906AC1-A2C3-49E6-95F4-01B67F45C1C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0362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06AC1-A2C3-49E6-95F4-01B67F45C1C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253686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06AC1-A2C3-49E6-95F4-01B67F45C1C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98204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A906AC1-A2C3-49E6-95F4-01B67F45C1C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07654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31799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8664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135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9428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0584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323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885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274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7977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7586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8321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6B058F-3419-4783-A32B-A7489A7A2485}" type="datetimeFigureOut">
              <a:rPr lang="zh-CN" altLang="en-US" smtClean="0"/>
              <a:t>2018/7/8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43D999-5E8C-487F-9530-973DA5E4756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41092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梯形 356"/>
          <p:cNvSpPr/>
          <p:nvPr/>
        </p:nvSpPr>
        <p:spPr>
          <a:xfrm rot="10800000">
            <a:off x="1985969" y="5309198"/>
            <a:ext cx="864096" cy="280042"/>
          </a:xfrm>
          <a:prstGeom prst="trapezoid">
            <a:avLst>
              <a:gd name="adj" fmla="val 51822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8" name="圆角矩形 357"/>
          <p:cNvSpPr/>
          <p:nvPr/>
        </p:nvSpPr>
        <p:spPr>
          <a:xfrm>
            <a:off x="1705099" y="5111392"/>
            <a:ext cx="1368152" cy="14559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9" name="圆角矩形 358"/>
          <p:cNvSpPr/>
          <p:nvPr/>
        </p:nvSpPr>
        <p:spPr>
          <a:xfrm>
            <a:off x="1705099" y="4884911"/>
            <a:ext cx="1368152" cy="14559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0" name="圆角矩形 359"/>
          <p:cNvSpPr/>
          <p:nvPr/>
        </p:nvSpPr>
        <p:spPr>
          <a:xfrm>
            <a:off x="1705099" y="4655444"/>
            <a:ext cx="1368152" cy="145599"/>
          </a:xfrm>
          <a:prstGeom prst="roundRect">
            <a:avLst>
              <a:gd name="adj" fmla="val 50000"/>
            </a:avLst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61" name="组合 360"/>
          <p:cNvGrpSpPr/>
          <p:nvPr/>
        </p:nvGrpSpPr>
        <p:grpSpPr>
          <a:xfrm>
            <a:off x="2701415" y="4288228"/>
            <a:ext cx="284867" cy="284867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2" name="同心圆 36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3" name="椭圆 36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4" name="组合 363"/>
          <p:cNvGrpSpPr/>
          <p:nvPr/>
        </p:nvGrpSpPr>
        <p:grpSpPr>
          <a:xfrm>
            <a:off x="2959658" y="3188129"/>
            <a:ext cx="284867" cy="284867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5" name="同心圆 36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6" name="椭圆 36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67" name="组合 366"/>
          <p:cNvGrpSpPr/>
          <p:nvPr/>
        </p:nvGrpSpPr>
        <p:grpSpPr>
          <a:xfrm>
            <a:off x="3127154" y="3980217"/>
            <a:ext cx="212859" cy="21285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68" name="同心圆 36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69" name="椭圆 36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0" name="组合 369"/>
          <p:cNvGrpSpPr/>
          <p:nvPr/>
        </p:nvGrpSpPr>
        <p:grpSpPr>
          <a:xfrm>
            <a:off x="3382684" y="3626287"/>
            <a:ext cx="212859" cy="21285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71" name="同心圆 3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2" name="椭圆 37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3" name="组合 372"/>
          <p:cNvGrpSpPr/>
          <p:nvPr/>
        </p:nvGrpSpPr>
        <p:grpSpPr>
          <a:xfrm>
            <a:off x="1273051" y="3676903"/>
            <a:ext cx="212859" cy="212859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74" name="同心圆 37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5" name="椭圆 374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6" name="组合 375"/>
          <p:cNvGrpSpPr/>
          <p:nvPr/>
        </p:nvGrpSpPr>
        <p:grpSpPr>
          <a:xfrm>
            <a:off x="2418016" y="609307"/>
            <a:ext cx="354293" cy="35429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77" name="同心圆 37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78" name="椭圆 37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79" name="组合 378"/>
          <p:cNvGrpSpPr/>
          <p:nvPr/>
        </p:nvGrpSpPr>
        <p:grpSpPr>
          <a:xfrm>
            <a:off x="3710271" y="1892308"/>
            <a:ext cx="295751" cy="29575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0" name="同心圆 37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1" name="椭圆 38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2" name="组合 381"/>
          <p:cNvGrpSpPr/>
          <p:nvPr/>
        </p:nvGrpSpPr>
        <p:grpSpPr>
          <a:xfrm>
            <a:off x="1304586" y="2212130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3" name="同心圆 38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4" name="椭圆 383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5" name="组合 384"/>
          <p:cNvGrpSpPr/>
          <p:nvPr/>
        </p:nvGrpSpPr>
        <p:grpSpPr>
          <a:xfrm>
            <a:off x="3022664" y="2873938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6" name="同心圆 38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7" name="椭圆 386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88" name="组合 387"/>
          <p:cNvGrpSpPr/>
          <p:nvPr/>
        </p:nvGrpSpPr>
        <p:grpSpPr>
          <a:xfrm>
            <a:off x="985318" y="3044964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89" name="同心圆 38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0" name="椭圆 389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1" name="组合 390"/>
          <p:cNvGrpSpPr/>
          <p:nvPr/>
        </p:nvGrpSpPr>
        <p:grpSpPr>
          <a:xfrm>
            <a:off x="2193717" y="4467162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92" name="同心圆 39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3" name="椭圆 39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4" name="组合 393"/>
          <p:cNvGrpSpPr/>
          <p:nvPr/>
        </p:nvGrpSpPr>
        <p:grpSpPr>
          <a:xfrm>
            <a:off x="2489467" y="4383084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95" name="同心圆 39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6" name="椭圆 39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97" name="组合 396"/>
          <p:cNvGrpSpPr/>
          <p:nvPr/>
        </p:nvGrpSpPr>
        <p:grpSpPr>
          <a:xfrm>
            <a:off x="3083219" y="4335342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98" name="同心圆 39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99" name="椭圆 39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0" name="组合 399"/>
          <p:cNvGrpSpPr/>
          <p:nvPr/>
        </p:nvGrpSpPr>
        <p:grpSpPr>
          <a:xfrm>
            <a:off x="2882528" y="4068798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01" name="同心圆 40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2" name="椭圆 40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3" name="组合 402"/>
          <p:cNvGrpSpPr/>
          <p:nvPr/>
        </p:nvGrpSpPr>
        <p:grpSpPr>
          <a:xfrm>
            <a:off x="2916681" y="3778320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04" name="同心圆 40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5" name="椭圆 404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6" name="组合 405"/>
          <p:cNvGrpSpPr/>
          <p:nvPr/>
        </p:nvGrpSpPr>
        <p:grpSpPr>
          <a:xfrm>
            <a:off x="3483235" y="3482614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07" name="同心圆 40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8" name="椭圆 40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09" name="组合 408"/>
          <p:cNvGrpSpPr/>
          <p:nvPr/>
        </p:nvGrpSpPr>
        <p:grpSpPr>
          <a:xfrm>
            <a:off x="3391824" y="3287585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0" name="同心圆 40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1" name="椭圆 41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2" name="组合 411"/>
          <p:cNvGrpSpPr/>
          <p:nvPr/>
        </p:nvGrpSpPr>
        <p:grpSpPr>
          <a:xfrm>
            <a:off x="3220996" y="2615755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3" name="同心圆 41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4" name="椭圆 413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5" name="组合 414"/>
          <p:cNvGrpSpPr/>
          <p:nvPr/>
        </p:nvGrpSpPr>
        <p:grpSpPr>
          <a:xfrm>
            <a:off x="3931119" y="2395753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6" name="同心圆 41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7" name="椭圆 416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8" name="组合 417"/>
          <p:cNvGrpSpPr/>
          <p:nvPr/>
        </p:nvGrpSpPr>
        <p:grpSpPr>
          <a:xfrm>
            <a:off x="3403160" y="2285031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19" name="同心圆 41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0" name="椭圆 419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1" name="组合 420"/>
          <p:cNvGrpSpPr/>
          <p:nvPr/>
        </p:nvGrpSpPr>
        <p:grpSpPr>
          <a:xfrm>
            <a:off x="3190606" y="786454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2" name="同心圆 42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3" name="椭圆 42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4" name="组合 423"/>
          <p:cNvGrpSpPr/>
          <p:nvPr/>
        </p:nvGrpSpPr>
        <p:grpSpPr>
          <a:xfrm>
            <a:off x="2595673" y="1720429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5" name="同心圆 42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6" name="椭圆 42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27" name="组合 426"/>
          <p:cNvGrpSpPr/>
          <p:nvPr/>
        </p:nvGrpSpPr>
        <p:grpSpPr>
          <a:xfrm>
            <a:off x="2277795" y="1205441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28" name="同心圆 42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9" name="椭圆 42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0" name="组合 429"/>
          <p:cNvGrpSpPr/>
          <p:nvPr/>
        </p:nvGrpSpPr>
        <p:grpSpPr>
          <a:xfrm>
            <a:off x="2084411" y="1603953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1" name="同心圆 43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2" name="椭圆 43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3" name="组合 432"/>
          <p:cNvGrpSpPr/>
          <p:nvPr/>
        </p:nvGrpSpPr>
        <p:grpSpPr>
          <a:xfrm>
            <a:off x="1900013" y="784578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4" name="同心圆 43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5" name="椭圆 434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6" name="组合 435"/>
          <p:cNvGrpSpPr/>
          <p:nvPr/>
        </p:nvGrpSpPr>
        <p:grpSpPr>
          <a:xfrm>
            <a:off x="1279648" y="1110684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37" name="同心圆 43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8" name="椭圆 43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9" name="组合 438"/>
          <p:cNvGrpSpPr/>
          <p:nvPr/>
        </p:nvGrpSpPr>
        <p:grpSpPr>
          <a:xfrm>
            <a:off x="873893" y="1560976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0" name="同心圆 43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1" name="椭圆 44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2" name="组合 441"/>
          <p:cNvGrpSpPr/>
          <p:nvPr/>
        </p:nvGrpSpPr>
        <p:grpSpPr>
          <a:xfrm>
            <a:off x="1606668" y="2172620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3" name="同心圆 44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4" name="椭圆 443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5" name="组合 444"/>
          <p:cNvGrpSpPr/>
          <p:nvPr/>
        </p:nvGrpSpPr>
        <p:grpSpPr>
          <a:xfrm>
            <a:off x="1015314" y="2268571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6" name="同心圆 44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7" name="椭圆 446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8" name="组合 447"/>
          <p:cNvGrpSpPr/>
          <p:nvPr/>
        </p:nvGrpSpPr>
        <p:grpSpPr>
          <a:xfrm>
            <a:off x="957971" y="2825615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49" name="同心圆 44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0" name="椭圆 449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1" name="组合 450"/>
          <p:cNvGrpSpPr/>
          <p:nvPr/>
        </p:nvGrpSpPr>
        <p:grpSpPr>
          <a:xfrm>
            <a:off x="1725338" y="2852371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2" name="同心圆 45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3" name="椭圆 45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4" name="组合 453"/>
          <p:cNvGrpSpPr/>
          <p:nvPr/>
        </p:nvGrpSpPr>
        <p:grpSpPr>
          <a:xfrm>
            <a:off x="1935769" y="3447773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5" name="同心圆 45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6" name="椭圆 45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57" name="组合 456"/>
          <p:cNvGrpSpPr/>
          <p:nvPr/>
        </p:nvGrpSpPr>
        <p:grpSpPr>
          <a:xfrm>
            <a:off x="1004928" y="3360690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8" name="同心圆 45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59" name="椭圆 45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0" name="组合 459"/>
          <p:cNvGrpSpPr/>
          <p:nvPr/>
        </p:nvGrpSpPr>
        <p:grpSpPr>
          <a:xfrm>
            <a:off x="1522590" y="4010348"/>
            <a:ext cx="85954" cy="85954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1" name="同心圆 46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2" name="椭圆 46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3" name="组合 462"/>
          <p:cNvGrpSpPr/>
          <p:nvPr/>
        </p:nvGrpSpPr>
        <p:grpSpPr>
          <a:xfrm>
            <a:off x="3007419" y="2128312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4" name="同心圆 46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5" name="椭圆 464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6" name="组合 465"/>
          <p:cNvGrpSpPr/>
          <p:nvPr/>
        </p:nvGrpSpPr>
        <p:grpSpPr>
          <a:xfrm>
            <a:off x="1995872" y="3032793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67" name="同心圆 46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68" name="椭圆 46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69" name="组合 468"/>
          <p:cNvGrpSpPr/>
          <p:nvPr/>
        </p:nvGrpSpPr>
        <p:grpSpPr>
          <a:xfrm>
            <a:off x="1779786" y="3801196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70" name="同心圆 46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1" name="椭圆 47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2" name="组合 471"/>
          <p:cNvGrpSpPr/>
          <p:nvPr/>
        </p:nvGrpSpPr>
        <p:grpSpPr>
          <a:xfrm>
            <a:off x="1319921" y="2582208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73" name="同心圆 47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74" name="椭圆 473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3" name="组合 802"/>
          <p:cNvGrpSpPr/>
          <p:nvPr/>
        </p:nvGrpSpPr>
        <p:grpSpPr>
          <a:xfrm>
            <a:off x="842353" y="1879583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05" name="同心圆 8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06" name="椭圆 80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7" name="组合 806"/>
          <p:cNvGrpSpPr/>
          <p:nvPr/>
        </p:nvGrpSpPr>
        <p:grpSpPr>
          <a:xfrm>
            <a:off x="2348401" y="1407881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08" name="同心圆 8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09" name="椭圆 80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10" name="组合 809"/>
          <p:cNvGrpSpPr/>
          <p:nvPr/>
        </p:nvGrpSpPr>
        <p:grpSpPr>
          <a:xfrm>
            <a:off x="2843849" y="863752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11" name="同心圆 8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28" name="椭圆 82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9" name="组合 828"/>
          <p:cNvGrpSpPr/>
          <p:nvPr/>
        </p:nvGrpSpPr>
        <p:grpSpPr>
          <a:xfrm>
            <a:off x="3697342" y="1407881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30" name="同心圆 82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1" name="椭圆 83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32" name="组合 831"/>
          <p:cNvGrpSpPr/>
          <p:nvPr/>
        </p:nvGrpSpPr>
        <p:grpSpPr>
          <a:xfrm>
            <a:off x="2655411" y="2953365"/>
            <a:ext cx="199696" cy="199696"/>
            <a:chOff x="304800" y="673100"/>
            <a:chExt cx="4000500" cy="4000500"/>
          </a:xfrm>
          <a:solidFill>
            <a:schemeClr val="tx1"/>
          </a:solidFill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33" name="同心圆 83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4" name="椭圆 833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35" name="组合 834"/>
          <p:cNvGrpSpPr/>
          <p:nvPr/>
        </p:nvGrpSpPr>
        <p:grpSpPr>
          <a:xfrm>
            <a:off x="1680129" y="3505047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36" name="同心圆 83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37" name="椭圆 836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38" name="组合 837"/>
          <p:cNvGrpSpPr/>
          <p:nvPr/>
        </p:nvGrpSpPr>
        <p:grpSpPr>
          <a:xfrm>
            <a:off x="2149601" y="1743545"/>
            <a:ext cx="295751" cy="29575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39" name="同心圆 8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40" name="椭圆 839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1" name="组合 840"/>
          <p:cNvGrpSpPr/>
          <p:nvPr/>
        </p:nvGrpSpPr>
        <p:grpSpPr>
          <a:xfrm>
            <a:off x="1620439" y="2333831"/>
            <a:ext cx="295751" cy="29575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42" name="同心圆 84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43" name="椭圆 84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44" name="组合 843"/>
          <p:cNvGrpSpPr/>
          <p:nvPr/>
        </p:nvGrpSpPr>
        <p:grpSpPr>
          <a:xfrm>
            <a:off x="2265410" y="4162183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45" name="同心圆 84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46" name="椭圆 84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47" name="直接连接符 846"/>
          <p:cNvCxnSpPr>
            <a:stCxn id="438" idx="4"/>
            <a:endCxn id="912" idx="0"/>
          </p:cNvCxnSpPr>
          <p:nvPr/>
        </p:nvCxnSpPr>
        <p:spPr>
          <a:xfrm>
            <a:off x="1322625" y="1194762"/>
            <a:ext cx="141182" cy="21898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8" name="直接连接符 847"/>
          <p:cNvCxnSpPr>
            <a:stCxn id="435" idx="4"/>
          </p:cNvCxnSpPr>
          <p:nvPr/>
        </p:nvCxnSpPr>
        <p:spPr>
          <a:xfrm>
            <a:off x="1942990" y="868656"/>
            <a:ext cx="32134" cy="22928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9" name="直接连接符 848"/>
          <p:cNvCxnSpPr>
            <a:stCxn id="912" idx="7"/>
            <a:endCxn id="377" idx="3"/>
          </p:cNvCxnSpPr>
          <p:nvPr/>
        </p:nvCxnSpPr>
        <p:spPr>
          <a:xfrm flipV="1">
            <a:off x="1663806" y="911715"/>
            <a:ext cx="806095" cy="58487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50" name="组合 849"/>
          <p:cNvGrpSpPr/>
          <p:nvPr/>
        </p:nvGrpSpPr>
        <p:grpSpPr>
          <a:xfrm>
            <a:off x="1838092" y="1097937"/>
            <a:ext cx="295751" cy="29575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51" name="同心圆 85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52" name="椭圆 85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53" name="直接连接符 852"/>
          <p:cNvCxnSpPr>
            <a:stCxn id="441" idx="6"/>
            <a:endCxn id="912" idx="2"/>
          </p:cNvCxnSpPr>
          <p:nvPr/>
        </p:nvCxnSpPr>
        <p:spPr>
          <a:xfrm>
            <a:off x="957971" y="1603953"/>
            <a:ext cx="222995" cy="9263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4" name="直接连接符 853"/>
          <p:cNvCxnSpPr>
            <a:stCxn id="806" idx="6"/>
            <a:endCxn id="912" idx="3"/>
          </p:cNvCxnSpPr>
          <p:nvPr/>
        </p:nvCxnSpPr>
        <p:spPr>
          <a:xfrm flipV="1">
            <a:off x="1037691" y="1896589"/>
            <a:ext cx="226117" cy="8284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5" name="直接连接符 854"/>
          <p:cNvCxnSpPr>
            <a:stCxn id="806" idx="5"/>
            <a:endCxn id="384" idx="1"/>
          </p:cNvCxnSpPr>
          <p:nvPr/>
        </p:nvCxnSpPr>
        <p:spPr>
          <a:xfrm>
            <a:off x="1009723" y="2046953"/>
            <a:ext cx="320578" cy="19089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6" name="直接连接符 855"/>
          <p:cNvCxnSpPr>
            <a:stCxn id="447" idx="3"/>
          </p:cNvCxnSpPr>
          <p:nvPr/>
        </p:nvCxnSpPr>
        <p:spPr>
          <a:xfrm flipH="1">
            <a:off x="942201" y="2340611"/>
            <a:ext cx="87027" cy="14109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7" name="直接连接符 856"/>
          <p:cNvCxnSpPr>
            <a:stCxn id="447" idx="5"/>
            <a:endCxn id="474" idx="1"/>
          </p:cNvCxnSpPr>
          <p:nvPr/>
        </p:nvCxnSpPr>
        <p:spPr>
          <a:xfrm>
            <a:off x="1087354" y="2340611"/>
            <a:ext cx="264894" cy="27392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8" name="直接连接符 857"/>
          <p:cNvCxnSpPr/>
          <p:nvPr/>
        </p:nvCxnSpPr>
        <p:spPr>
          <a:xfrm flipV="1">
            <a:off x="1481265" y="2481707"/>
            <a:ext cx="139174" cy="121139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9" name="直接连接符 858"/>
          <p:cNvCxnSpPr>
            <a:stCxn id="444" idx="7"/>
            <a:endCxn id="840" idx="3"/>
          </p:cNvCxnSpPr>
          <p:nvPr/>
        </p:nvCxnSpPr>
        <p:spPr>
          <a:xfrm flipV="1">
            <a:off x="1678708" y="1991420"/>
            <a:ext cx="518769" cy="19511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0" name="直接连接符 859"/>
          <p:cNvCxnSpPr>
            <a:stCxn id="911" idx="6"/>
            <a:endCxn id="432" idx="2"/>
          </p:cNvCxnSpPr>
          <p:nvPr/>
        </p:nvCxnSpPr>
        <p:spPr>
          <a:xfrm flipV="1">
            <a:off x="1759557" y="1646930"/>
            <a:ext cx="326730" cy="49660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1" name="直接连接符 860"/>
          <p:cNvCxnSpPr>
            <a:stCxn id="432" idx="7"/>
          </p:cNvCxnSpPr>
          <p:nvPr/>
        </p:nvCxnSpPr>
        <p:spPr>
          <a:xfrm flipV="1">
            <a:off x="2156451" y="1291395"/>
            <a:ext cx="141025" cy="32647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2" name="直接连接符 861"/>
          <p:cNvCxnSpPr>
            <a:endCxn id="908" idx="2"/>
          </p:cNvCxnSpPr>
          <p:nvPr/>
        </p:nvCxnSpPr>
        <p:spPr>
          <a:xfrm flipV="1">
            <a:off x="2548097" y="1467656"/>
            <a:ext cx="327794" cy="4007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3" name="直接连接符 862"/>
          <p:cNvCxnSpPr>
            <a:stCxn id="423" idx="4"/>
            <a:endCxn id="908" idx="0"/>
          </p:cNvCxnSpPr>
          <p:nvPr/>
        </p:nvCxnSpPr>
        <p:spPr>
          <a:xfrm flipH="1">
            <a:off x="3171642" y="870532"/>
            <a:ext cx="61941" cy="30137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4" name="直接连接符 863"/>
          <p:cNvCxnSpPr>
            <a:stCxn id="908" idx="6"/>
            <a:endCxn id="831" idx="2"/>
          </p:cNvCxnSpPr>
          <p:nvPr/>
        </p:nvCxnSpPr>
        <p:spPr>
          <a:xfrm>
            <a:off x="3467392" y="1467656"/>
            <a:ext cx="234309" cy="4007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5" name="直接连接符 864"/>
          <p:cNvCxnSpPr>
            <a:stCxn id="839" idx="6"/>
            <a:endCxn id="426" idx="3"/>
          </p:cNvCxnSpPr>
          <p:nvPr/>
        </p:nvCxnSpPr>
        <p:spPr>
          <a:xfrm flipV="1">
            <a:off x="2445352" y="1792469"/>
            <a:ext cx="164235" cy="98952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6" name="直接连接符 865"/>
          <p:cNvCxnSpPr>
            <a:stCxn id="909" idx="3"/>
            <a:endCxn id="906" idx="7"/>
          </p:cNvCxnSpPr>
          <p:nvPr/>
        </p:nvCxnSpPr>
        <p:spPr>
          <a:xfrm flipH="1">
            <a:off x="2667195" y="1667655"/>
            <a:ext cx="304448" cy="52310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7" name="直接连接符 866"/>
          <p:cNvCxnSpPr>
            <a:endCxn id="465" idx="2"/>
          </p:cNvCxnSpPr>
          <p:nvPr/>
        </p:nvCxnSpPr>
        <p:spPr>
          <a:xfrm flipV="1">
            <a:off x="2755259" y="2228161"/>
            <a:ext cx="256519" cy="8338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8" name="直接连接符 867"/>
          <p:cNvCxnSpPr>
            <a:endCxn id="834" idx="7"/>
          </p:cNvCxnSpPr>
          <p:nvPr/>
        </p:nvCxnSpPr>
        <p:spPr>
          <a:xfrm flipH="1">
            <a:off x="2822781" y="2333831"/>
            <a:ext cx="279311" cy="65186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9" name="直接连接符 868"/>
          <p:cNvCxnSpPr>
            <a:stCxn id="465" idx="6"/>
            <a:endCxn id="381" idx="2"/>
          </p:cNvCxnSpPr>
          <p:nvPr/>
        </p:nvCxnSpPr>
        <p:spPr>
          <a:xfrm flipV="1">
            <a:off x="3202757" y="2040184"/>
            <a:ext cx="513969" cy="18797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0" name="组合 869"/>
          <p:cNvGrpSpPr/>
          <p:nvPr/>
        </p:nvGrpSpPr>
        <p:grpSpPr>
          <a:xfrm>
            <a:off x="3246181" y="1832565"/>
            <a:ext cx="158855" cy="158855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71" name="同心圆 87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872" name="椭圆 87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873" name="直接连接符 872"/>
          <p:cNvCxnSpPr>
            <a:stCxn id="465" idx="7"/>
            <a:endCxn id="872" idx="3"/>
          </p:cNvCxnSpPr>
          <p:nvPr/>
        </p:nvCxnSpPr>
        <p:spPr>
          <a:xfrm flipV="1">
            <a:off x="3174789" y="1965705"/>
            <a:ext cx="97107" cy="19493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4" name="直接连接符 873"/>
          <p:cNvCxnSpPr>
            <a:stCxn id="381" idx="4"/>
            <a:endCxn id="417" idx="0"/>
          </p:cNvCxnSpPr>
          <p:nvPr/>
        </p:nvCxnSpPr>
        <p:spPr>
          <a:xfrm>
            <a:off x="3858147" y="2181604"/>
            <a:ext cx="115949" cy="21602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5" name="直接连接符 874"/>
          <p:cNvCxnSpPr>
            <a:stCxn id="417" idx="4"/>
            <a:endCxn id="900" idx="7"/>
          </p:cNvCxnSpPr>
          <p:nvPr/>
        </p:nvCxnSpPr>
        <p:spPr>
          <a:xfrm flipH="1">
            <a:off x="3921322" y="2479831"/>
            <a:ext cx="52774" cy="21876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6" name="直接连接符 875"/>
          <p:cNvCxnSpPr>
            <a:stCxn id="420" idx="5"/>
            <a:endCxn id="899" idx="0"/>
          </p:cNvCxnSpPr>
          <p:nvPr/>
        </p:nvCxnSpPr>
        <p:spPr>
          <a:xfrm>
            <a:off x="3475200" y="2357071"/>
            <a:ext cx="246123" cy="24577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7" name="直接连接符 876"/>
          <p:cNvCxnSpPr>
            <a:endCxn id="900" idx="2"/>
          </p:cNvCxnSpPr>
          <p:nvPr/>
        </p:nvCxnSpPr>
        <p:spPr>
          <a:xfrm flipV="1">
            <a:off x="3181519" y="2898597"/>
            <a:ext cx="256963" cy="59127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8" name="直接连接符 877"/>
          <p:cNvCxnSpPr>
            <a:stCxn id="905" idx="4"/>
            <a:endCxn id="903" idx="0"/>
          </p:cNvCxnSpPr>
          <p:nvPr/>
        </p:nvCxnSpPr>
        <p:spPr>
          <a:xfrm>
            <a:off x="2399830" y="2853489"/>
            <a:ext cx="89638" cy="585121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9" name="直接连接符 878"/>
          <p:cNvCxnSpPr>
            <a:stCxn id="915" idx="7"/>
            <a:endCxn id="468" idx="1"/>
          </p:cNvCxnSpPr>
          <p:nvPr/>
        </p:nvCxnSpPr>
        <p:spPr>
          <a:xfrm>
            <a:off x="1694702" y="2985182"/>
            <a:ext cx="333497" cy="7993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0" name="直接连接符 879"/>
          <p:cNvCxnSpPr>
            <a:stCxn id="468" idx="5"/>
            <a:endCxn id="903" idx="1"/>
          </p:cNvCxnSpPr>
          <p:nvPr/>
        </p:nvCxnSpPr>
        <p:spPr>
          <a:xfrm>
            <a:off x="2163242" y="3200163"/>
            <a:ext cx="126227" cy="321289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1" name="直接连接符 880"/>
          <p:cNvCxnSpPr>
            <a:stCxn id="450" idx="6"/>
            <a:endCxn id="914" idx="1"/>
          </p:cNvCxnSpPr>
          <p:nvPr/>
        </p:nvCxnSpPr>
        <p:spPr>
          <a:xfrm>
            <a:off x="1042049" y="2868592"/>
            <a:ext cx="289107" cy="10847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2" name="直接连接符 881"/>
          <p:cNvCxnSpPr>
            <a:stCxn id="459" idx="7"/>
            <a:endCxn id="915" idx="2"/>
          </p:cNvCxnSpPr>
          <p:nvPr/>
        </p:nvCxnSpPr>
        <p:spPr>
          <a:xfrm flipV="1">
            <a:off x="1076968" y="3162899"/>
            <a:ext cx="188687" cy="211705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3" name="直接连接符 882"/>
          <p:cNvCxnSpPr>
            <a:stCxn id="459" idx="4"/>
            <a:endCxn id="375" idx="1"/>
          </p:cNvCxnSpPr>
          <p:nvPr/>
        </p:nvCxnSpPr>
        <p:spPr>
          <a:xfrm>
            <a:off x="1047905" y="3444768"/>
            <a:ext cx="259604" cy="26659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4" name="直接连接符 883"/>
          <p:cNvCxnSpPr>
            <a:stCxn id="462" idx="5"/>
            <a:endCxn id="921" idx="1"/>
          </p:cNvCxnSpPr>
          <p:nvPr/>
        </p:nvCxnSpPr>
        <p:spPr>
          <a:xfrm>
            <a:off x="1594630" y="4082388"/>
            <a:ext cx="138929" cy="12565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5" name="直接连接符 884"/>
          <p:cNvCxnSpPr>
            <a:stCxn id="921" idx="7"/>
            <a:endCxn id="902" idx="3"/>
          </p:cNvCxnSpPr>
          <p:nvPr/>
        </p:nvCxnSpPr>
        <p:spPr>
          <a:xfrm flipV="1">
            <a:off x="1997912" y="3930578"/>
            <a:ext cx="282428" cy="27746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6" name="直接连接符 885"/>
          <p:cNvCxnSpPr>
            <a:stCxn id="837" idx="5"/>
            <a:endCxn id="471" idx="0"/>
          </p:cNvCxnSpPr>
          <p:nvPr/>
        </p:nvCxnSpPr>
        <p:spPr>
          <a:xfrm>
            <a:off x="1813269" y="3638187"/>
            <a:ext cx="66366" cy="167368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7" name="直接连接符 886"/>
          <p:cNvCxnSpPr>
            <a:endCxn id="396" idx="0"/>
          </p:cNvCxnSpPr>
          <p:nvPr/>
        </p:nvCxnSpPr>
        <p:spPr>
          <a:xfrm>
            <a:off x="2491343" y="4017201"/>
            <a:ext cx="41101" cy="367759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8" name="直接连接符 887"/>
          <p:cNvCxnSpPr>
            <a:stCxn id="366" idx="5"/>
          </p:cNvCxnSpPr>
          <p:nvPr/>
        </p:nvCxnSpPr>
        <p:spPr>
          <a:xfrm>
            <a:off x="3198412" y="3426883"/>
            <a:ext cx="227160" cy="21130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9" name="直接连接符 888"/>
          <p:cNvCxnSpPr>
            <a:stCxn id="369" idx="7"/>
            <a:endCxn id="372" idx="3"/>
          </p:cNvCxnSpPr>
          <p:nvPr/>
        </p:nvCxnSpPr>
        <p:spPr>
          <a:xfrm flipV="1">
            <a:off x="3305556" y="3804689"/>
            <a:ext cx="111586" cy="209986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0" name="直接连接符 889"/>
          <p:cNvCxnSpPr>
            <a:stCxn id="903" idx="6"/>
            <a:endCxn id="405" idx="1"/>
          </p:cNvCxnSpPr>
          <p:nvPr/>
        </p:nvCxnSpPr>
        <p:spPr>
          <a:xfrm>
            <a:off x="2772309" y="3721451"/>
            <a:ext cx="158286" cy="70783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1" name="直接连接符 890"/>
          <p:cNvCxnSpPr>
            <a:stCxn id="363" idx="7"/>
            <a:endCxn id="369" idx="3"/>
          </p:cNvCxnSpPr>
          <p:nvPr/>
        </p:nvCxnSpPr>
        <p:spPr>
          <a:xfrm flipV="1">
            <a:off x="2940169" y="4158619"/>
            <a:ext cx="221443" cy="175724"/>
          </a:xfrm>
          <a:prstGeom prst="line">
            <a:avLst/>
          </a:prstGeom>
          <a:ln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2" name="TextBox 891"/>
          <p:cNvSpPr txBox="1"/>
          <p:nvPr/>
        </p:nvSpPr>
        <p:spPr>
          <a:xfrm>
            <a:off x="6207578" y="2712647"/>
            <a:ext cx="348875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</a:t>
            </a:r>
            <a:r>
              <a:rPr lang="en-US" altLang="zh-CN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5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术成金</a:t>
            </a:r>
          </a:p>
        </p:txBody>
      </p:sp>
      <p:sp>
        <p:nvSpPr>
          <p:cNvPr id="893" name="标题 4"/>
          <p:cNvSpPr txBox="1">
            <a:spLocks/>
          </p:cNvSpPr>
          <p:nvPr/>
        </p:nvSpPr>
        <p:spPr>
          <a:xfrm>
            <a:off x="4271734" y="2578704"/>
            <a:ext cx="3227050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94" name="标题 4"/>
          <p:cNvSpPr txBox="1">
            <a:spLocks/>
          </p:cNvSpPr>
          <p:nvPr/>
        </p:nvSpPr>
        <p:spPr>
          <a:xfrm>
            <a:off x="7033691" y="3566038"/>
            <a:ext cx="1656184" cy="59258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六等奖</a:t>
            </a:r>
            <a:r>
              <a:rPr lang="en-US" altLang="zh-CN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·</a:t>
            </a:r>
            <a:r>
              <a:rPr lang="zh-CN" altLang="en-US" sz="1800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</a:t>
            </a:r>
            <a:endParaRPr lang="en-US" altLang="zh-CN" sz="1800" dirty="0">
              <a:solidFill>
                <a:srgbClr val="C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895" name="组合 894"/>
          <p:cNvGrpSpPr/>
          <p:nvPr/>
        </p:nvGrpSpPr>
        <p:grpSpPr>
          <a:xfrm>
            <a:off x="3465590" y="3263665"/>
            <a:ext cx="308653" cy="301060"/>
            <a:chOff x="304800" y="673100"/>
            <a:chExt cx="4000500" cy="4000500"/>
          </a:xfrm>
          <a:effectLst>
            <a:outerShdw blurRad="381000" dist="152400" dir="8100000" algn="tr" rotWithShape="0">
              <a:prstClr val="black">
                <a:alpha val="70000"/>
              </a:prstClr>
            </a:outerShdw>
          </a:effectLst>
        </p:grpSpPr>
        <p:sp>
          <p:nvSpPr>
            <p:cNvPr id="896" name="同心圆 89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  <p:sp>
          <p:nvSpPr>
            <p:cNvPr id="897" name="椭圆 896"/>
            <p:cNvSpPr/>
            <p:nvPr/>
          </p:nvSpPr>
          <p:spPr>
            <a:xfrm>
              <a:off x="479425" y="847725"/>
              <a:ext cx="3651250" cy="3651250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solidFill>
                  <a:schemeClr val="tx1"/>
                </a:solidFill>
              </a:endParaRPr>
            </a:p>
          </p:txBody>
        </p:sp>
      </p:grpSp>
      <p:grpSp>
        <p:nvGrpSpPr>
          <p:cNvPr id="898" name="组合 897"/>
          <p:cNvGrpSpPr/>
          <p:nvPr/>
        </p:nvGrpSpPr>
        <p:grpSpPr>
          <a:xfrm>
            <a:off x="3425572" y="2602846"/>
            <a:ext cx="591501" cy="59150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99" name="同心圆 89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0" name="椭圆 899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01" name="组合 900"/>
          <p:cNvGrpSpPr/>
          <p:nvPr/>
        </p:nvGrpSpPr>
        <p:grpSpPr>
          <a:xfrm>
            <a:off x="2193717" y="3425700"/>
            <a:ext cx="591501" cy="59150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02" name="同心圆 901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3" name="椭圆 902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04" name="组合 903"/>
          <p:cNvGrpSpPr/>
          <p:nvPr/>
        </p:nvGrpSpPr>
        <p:grpSpPr>
          <a:xfrm>
            <a:off x="2004464" y="2062757"/>
            <a:ext cx="790732" cy="790732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05" name="同心圆 90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6" name="椭圆 905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07" name="组合 906"/>
          <p:cNvGrpSpPr/>
          <p:nvPr/>
        </p:nvGrpSpPr>
        <p:grpSpPr>
          <a:xfrm>
            <a:off x="2875891" y="1171905"/>
            <a:ext cx="591501" cy="59150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08" name="同心圆 907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09" name="椭圆 908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0" name="组合 909"/>
          <p:cNvGrpSpPr/>
          <p:nvPr/>
        </p:nvGrpSpPr>
        <p:grpSpPr>
          <a:xfrm>
            <a:off x="1168056" y="1400839"/>
            <a:ext cx="591501" cy="59150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11" name="同心圆 910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12" name="椭圆 911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3" name="组合 912"/>
          <p:cNvGrpSpPr/>
          <p:nvPr/>
        </p:nvGrpSpPr>
        <p:grpSpPr>
          <a:xfrm>
            <a:off x="1254183" y="2900097"/>
            <a:ext cx="525603" cy="525603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14" name="同心圆 913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15" name="椭圆 914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6" name="组合 915"/>
          <p:cNvGrpSpPr/>
          <p:nvPr/>
        </p:nvGrpSpPr>
        <p:grpSpPr>
          <a:xfrm>
            <a:off x="768995" y="2467880"/>
            <a:ext cx="295751" cy="295751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17" name="同心圆 91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18" name="椭圆 917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19" name="组合 918"/>
          <p:cNvGrpSpPr/>
          <p:nvPr/>
        </p:nvGrpSpPr>
        <p:grpSpPr>
          <a:xfrm>
            <a:off x="1670278" y="4144761"/>
            <a:ext cx="390914" cy="390914"/>
            <a:chOff x="304800" y="673100"/>
            <a:chExt cx="4000500" cy="4000500"/>
          </a:xfrm>
          <a:effectLst>
            <a:outerShdw blurRad="317500" dist="1905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920" name="同心圆 91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921" name="椭圆 920"/>
            <p:cNvSpPr/>
            <p:nvPr/>
          </p:nvSpPr>
          <p:spPr>
            <a:xfrm>
              <a:off x="392116" y="760416"/>
              <a:ext cx="3825878" cy="3825878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223" name="图片 222">
            <a:extLst>
              <a:ext uri="{FF2B5EF4-FFF2-40B4-BE49-F238E27FC236}">
                <a16:creationId xmlns:a16="http://schemas.microsoft.com/office/drawing/2014/main" id="{94A44AE9-7644-7A4B-B2E9-AFA5B89757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8972" y="4706151"/>
            <a:ext cx="1944216" cy="770921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1BA0318C-F71E-CF43-BFF9-9B7D837489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2097" y="2715756"/>
            <a:ext cx="933333" cy="93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8252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图片 43">
            <a:extLst>
              <a:ext uri="{FF2B5EF4-FFF2-40B4-BE49-F238E27FC236}">
                <a16:creationId xmlns:a16="http://schemas.microsoft.com/office/drawing/2014/main" id="{C401449A-3DFD-F246-93D8-19E1E4D71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7" y="0"/>
            <a:ext cx="12192000" cy="6858000"/>
          </a:xfrm>
          <a:prstGeom prst="rect">
            <a:avLst/>
          </a:prstGeom>
        </p:spPr>
      </p:pic>
      <p:pic>
        <p:nvPicPr>
          <p:cNvPr id="45" name="图片 44">
            <a:extLst>
              <a:ext uri="{FF2B5EF4-FFF2-40B4-BE49-F238E27FC236}">
                <a16:creationId xmlns:a16="http://schemas.microsoft.com/office/drawing/2014/main" id="{E0054BAE-4452-834C-AE4B-1D997FDA1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6609"/>
            <a:ext cx="12192000" cy="6858000"/>
          </a:xfrm>
          <a:prstGeom prst="rect">
            <a:avLst/>
          </a:prstGeom>
        </p:spPr>
      </p:pic>
      <p:pic>
        <p:nvPicPr>
          <p:cNvPr id="47" name="图片 46">
            <a:extLst>
              <a:ext uri="{FF2B5EF4-FFF2-40B4-BE49-F238E27FC236}">
                <a16:creationId xmlns:a16="http://schemas.microsoft.com/office/drawing/2014/main" id="{A3A89B83-4F3C-094A-9B1F-4D78A846FC4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192" y="1111575"/>
            <a:ext cx="1639328" cy="1639328"/>
          </a:xfrm>
          <a:prstGeom prst="rect">
            <a:avLst/>
          </a:prstGeom>
        </p:spPr>
      </p:pic>
      <p:sp>
        <p:nvSpPr>
          <p:cNvPr id="48" name="前言">
            <a:extLst>
              <a:ext uri="{FF2B5EF4-FFF2-40B4-BE49-F238E27FC236}">
                <a16:creationId xmlns:a16="http://schemas.microsoft.com/office/drawing/2014/main" id="{940451CE-677C-B143-BFFD-B6AEE0874E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57227" y="1541146"/>
            <a:ext cx="8128171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I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have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a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good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点子，不知道怎么实现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  <p:pic>
        <p:nvPicPr>
          <p:cNvPr id="52" name="图片 51">
            <a:extLst>
              <a:ext uri="{FF2B5EF4-FFF2-40B4-BE49-F238E27FC236}">
                <a16:creationId xmlns:a16="http://schemas.microsoft.com/office/drawing/2014/main" id="{BF8BE7C0-8648-5841-ADA7-CDF0D78A62C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955" y="3553033"/>
            <a:ext cx="1424813" cy="1424813"/>
          </a:xfrm>
          <a:prstGeom prst="rect">
            <a:avLst/>
          </a:prstGeom>
        </p:spPr>
      </p:pic>
      <p:sp>
        <p:nvSpPr>
          <p:cNvPr id="54" name="前言">
            <a:extLst>
              <a:ext uri="{FF2B5EF4-FFF2-40B4-BE49-F238E27FC236}">
                <a16:creationId xmlns:a16="http://schemas.microsoft.com/office/drawing/2014/main" id="{E126465C-1BF4-6F4D-B750-BE908B2EF2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3707" y="3985081"/>
            <a:ext cx="8136904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地落么怎道知不，术技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wen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a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 err="1">
                <a:latin typeface="Impact MT Std" pitchFamily="34" charset="0"/>
                <a:sym typeface="Impact" pitchFamily="34" charset="0"/>
              </a:rPr>
              <a:t>evah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I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634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1"/>
      <p:bldP spid="5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50E013A-1346-454A-9AC9-558D4D5F7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9035" y="2453147"/>
            <a:ext cx="1620694" cy="1620694"/>
          </a:xfrm>
          <a:prstGeom prst="rect">
            <a:avLst/>
          </a:prstGeom>
        </p:spPr>
      </p:pic>
      <p:sp>
        <p:nvSpPr>
          <p:cNvPr id="8" name="前言">
            <a:extLst>
              <a:ext uri="{FF2B5EF4-FFF2-40B4-BE49-F238E27FC236}">
                <a16:creationId xmlns:a16="http://schemas.microsoft.com/office/drawing/2014/main" id="{5FCCE1ED-065C-C244-B312-D821321BC5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01243" y="2924944"/>
            <a:ext cx="7874897" cy="677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3600" b="1" dirty="0">
                <a:latin typeface="Impact MT Std" pitchFamily="34" charset="0"/>
                <a:sym typeface="Impact" pitchFamily="34" charset="0"/>
              </a:rPr>
              <a:t>遇到一个技术难题想要寻求解决办法</a:t>
            </a:r>
          </a:p>
        </p:txBody>
      </p:sp>
    </p:spTree>
    <p:extLst>
      <p:ext uri="{BB962C8B-B14F-4D97-AF65-F5344CB8AC3E}">
        <p14:creationId xmlns:p14="http://schemas.microsoft.com/office/powerpoint/2010/main" val="3568267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9A8C9D49-6C72-EB4D-9C0A-62D6A2F846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003" y="2708920"/>
            <a:ext cx="2376264" cy="942237"/>
          </a:xfrm>
          <a:prstGeom prst="rect">
            <a:avLst/>
          </a:prstGeom>
        </p:spPr>
      </p:pic>
      <p:sp>
        <p:nvSpPr>
          <p:cNvPr id="3" name="前言">
            <a:extLst>
              <a:ext uri="{FF2B5EF4-FFF2-40B4-BE49-F238E27FC236}">
                <a16:creationId xmlns:a16="http://schemas.microsoft.com/office/drawing/2014/main" id="{A58851E6-8A16-0F49-9214-386A916B27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3331" y="2502933"/>
            <a:ext cx="6914697" cy="13542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寻找好点子与好技术完美结合</a:t>
            </a:r>
            <a:endParaRPr lang="en-US" altLang="zh-CN" sz="4000" b="1" dirty="0">
              <a:latin typeface="Impact MT Std" pitchFamily="34" charset="0"/>
              <a:sym typeface="Impact" pitchFamily="34" charset="0"/>
            </a:endParaRPr>
          </a:p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创造更大的商业价值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4813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12CB9635-2296-074F-ADF5-AE2C50F114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1603" y="1772815"/>
            <a:ext cx="5810160" cy="3168353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7B010236-BF87-1F41-B2C4-9140B7CBD0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9710" y="1772815"/>
            <a:ext cx="5683861" cy="3168353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C2C93566-2317-E543-8BC7-EFE42245CDA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9115" y="5157192"/>
            <a:ext cx="2376264" cy="699931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10C11A2-A648-2844-B5A2-9033EC5D15DE}"/>
              </a:ext>
            </a:extLst>
          </p:cNvPr>
          <p:cNvSpPr/>
          <p:nvPr/>
        </p:nvSpPr>
        <p:spPr>
          <a:xfrm>
            <a:off x="8729271" y="5078952"/>
            <a:ext cx="456911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b="1" dirty="0">
                <a:latin typeface="Perpetua Titling MT" panose="02020502060505020804" pitchFamily="18" charset="0"/>
                <a:cs typeface="Phosphate Solid" panose="02000506050000020004" pitchFamily="2" charset="0"/>
              </a:rPr>
              <a:t>ECHART</a:t>
            </a:r>
            <a:endParaRPr lang="zh-CN" altLang="en-US" sz="4000" b="1" dirty="0">
              <a:latin typeface="Perpetua Titling MT" panose="02020502060505020804" pitchFamily="18" charset="0"/>
              <a:cs typeface="Phosphate Solid" panose="02000506050000020004" pitchFamily="2" charset="0"/>
            </a:endParaRP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DE01F1D-3145-9C40-AE3E-B8F4E996FE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89832" y="5013176"/>
            <a:ext cx="839439" cy="839439"/>
          </a:xfrm>
          <a:prstGeom prst="rect">
            <a:avLst/>
          </a:prstGeom>
        </p:spPr>
      </p:pic>
      <p:sp>
        <p:nvSpPr>
          <p:cNvPr id="15" name="前言">
            <a:extLst>
              <a:ext uri="{FF2B5EF4-FFF2-40B4-BE49-F238E27FC236}">
                <a16:creationId xmlns:a16="http://schemas.microsoft.com/office/drawing/2014/main" id="{365BEB6D-9BD7-BF4F-9277-1BDB44F13C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41403" y="818135"/>
            <a:ext cx="3323971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技术驱动产品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79149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F5F3467-933F-D14E-8AAE-19CDA5E8E7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3451" y="1466208"/>
            <a:ext cx="2520280" cy="2520280"/>
          </a:xfrm>
          <a:prstGeom prst="rect">
            <a:avLst/>
          </a:prstGeom>
        </p:spPr>
      </p:pic>
      <p:sp>
        <p:nvSpPr>
          <p:cNvPr id="3" name="前言">
            <a:extLst>
              <a:ext uri="{FF2B5EF4-FFF2-40B4-BE49-F238E27FC236}">
                <a16:creationId xmlns:a16="http://schemas.microsoft.com/office/drawing/2014/main" id="{D760D844-6C16-B942-B2A7-96948749A0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2014" y="4490544"/>
            <a:ext cx="4603168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点子         技术 </a:t>
            </a:r>
            <a:r>
              <a:rPr lang="en-US" altLang="zh-CN" sz="4000" b="1" dirty="0">
                <a:latin typeface="Impact MT Std" pitchFamily="34" charset="0"/>
                <a:sym typeface="Impact" pitchFamily="34" charset="0"/>
              </a:rPr>
              <a:t>=</a:t>
            </a: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 创新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7BC39D-58AA-9147-B484-07F6D89518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3779" y="4593992"/>
            <a:ext cx="531760" cy="531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004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前言">
            <a:extLst>
              <a:ext uri="{FF2B5EF4-FFF2-40B4-BE49-F238E27FC236}">
                <a16:creationId xmlns:a16="http://schemas.microsoft.com/office/drawing/2014/main" id="{69B4439C-0B4E-2C46-A457-2B28FE363C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9475" y="3140968"/>
            <a:ext cx="2298049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产品演示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03965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前言">
            <a:extLst>
              <a:ext uri="{FF2B5EF4-FFF2-40B4-BE49-F238E27FC236}">
                <a16:creationId xmlns:a16="http://schemas.microsoft.com/office/drawing/2014/main" id="{906B7F48-4E06-7949-9AFE-0F0C217B8F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89476" y="548680"/>
            <a:ext cx="2298049" cy="73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zh-CN" altLang="en-US" sz="4000" b="1" dirty="0">
                <a:latin typeface="Impact MT Std" pitchFamily="34" charset="0"/>
                <a:sym typeface="Impact" pitchFamily="34" charset="0"/>
              </a:rPr>
              <a:t>产品价值</a:t>
            </a:r>
            <a:endParaRPr lang="zh-CN" altLang="en-US" sz="3600" dirty="0">
              <a:latin typeface="Impact MT Std" pitchFamily="34" charset="0"/>
              <a:sym typeface="Impact" pitchFamily="34" charset="0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313E5FB-7E97-1248-B29C-47DA41306C37}"/>
              </a:ext>
            </a:extLst>
          </p:cNvPr>
          <p:cNvGrpSpPr/>
          <p:nvPr/>
        </p:nvGrpSpPr>
        <p:grpSpPr>
          <a:xfrm>
            <a:off x="5135183" y="2060848"/>
            <a:ext cx="2206634" cy="3591036"/>
            <a:chOff x="2894333" y="2055373"/>
            <a:chExt cx="2207145" cy="3591867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4133119D-A9BB-0340-9FAC-AE12C0F55B24}"/>
                </a:ext>
              </a:extLst>
            </p:cNvPr>
            <p:cNvSpPr/>
            <p:nvPr/>
          </p:nvSpPr>
          <p:spPr>
            <a:xfrm>
              <a:off x="2894333" y="5313335"/>
              <a:ext cx="2207145" cy="333905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alpha val="62000"/>
                  </a:schemeClr>
                </a:gs>
                <a:gs pos="100000">
                  <a:srgbClr val="FFFFFF">
                    <a:alpha val="0"/>
                  </a:srgb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3F5C7B7C-9E7B-6044-8884-646053D13189}"/>
                </a:ext>
              </a:extLst>
            </p:cNvPr>
            <p:cNvGrpSpPr/>
            <p:nvPr/>
          </p:nvGrpSpPr>
          <p:grpSpPr>
            <a:xfrm>
              <a:off x="2975120" y="2077799"/>
              <a:ext cx="2031445" cy="3405635"/>
              <a:chOff x="3546995" y="2016281"/>
              <a:chExt cx="1616382" cy="2709799"/>
            </a:xfrm>
          </p:grpSpPr>
          <p:sp>
            <p:nvSpPr>
              <p:cNvPr id="124" name="Freeform 33">
                <a:extLst>
                  <a:ext uri="{FF2B5EF4-FFF2-40B4-BE49-F238E27FC236}">
                    <a16:creationId xmlns:a16="http://schemas.microsoft.com/office/drawing/2014/main" id="{05434D50-0ACC-B644-A20F-6984F81AD7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6995" y="2016281"/>
                <a:ext cx="1616382" cy="2028724"/>
              </a:xfrm>
              <a:custGeom>
                <a:avLst/>
                <a:gdLst>
                  <a:gd name="T0" fmla="*/ 249 w 498"/>
                  <a:gd name="T1" fmla="*/ 0 h 625"/>
                  <a:gd name="T2" fmla="*/ 0 w 498"/>
                  <a:gd name="T3" fmla="*/ 240 h 625"/>
                  <a:gd name="T4" fmla="*/ 17 w 498"/>
                  <a:gd name="T5" fmla="*/ 328 h 625"/>
                  <a:gd name="T6" fmla="*/ 17 w 498"/>
                  <a:gd name="T7" fmla="*/ 328 h 625"/>
                  <a:gd name="T8" fmla="*/ 31 w 498"/>
                  <a:gd name="T9" fmla="*/ 356 h 625"/>
                  <a:gd name="T10" fmla="*/ 95 w 498"/>
                  <a:gd name="T11" fmla="*/ 488 h 625"/>
                  <a:gd name="T12" fmla="*/ 108 w 498"/>
                  <a:gd name="T13" fmla="*/ 539 h 625"/>
                  <a:gd name="T14" fmla="*/ 115 w 498"/>
                  <a:gd name="T15" fmla="*/ 588 h 625"/>
                  <a:gd name="T16" fmla="*/ 153 w 498"/>
                  <a:gd name="T17" fmla="*/ 625 h 625"/>
                  <a:gd name="T18" fmla="*/ 249 w 498"/>
                  <a:gd name="T19" fmla="*/ 625 h 625"/>
                  <a:gd name="T20" fmla="*/ 344 w 498"/>
                  <a:gd name="T21" fmla="*/ 625 h 625"/>
                  <a:gd name="T22" fmla="*/ 382 w 498"/>
                  <a:gd name="T23" fmla="*/ 588 h 625"/>
                  <a:gd name="T24" fmla="*/ 390 w 498"/>
                  <a:gd name="T25" fmla="*/ 539 h 625"/>
                  <a:gd name="T26" fmla="*/ 403 w 498"/>
                  <a:gd name="T27" fmla="*/ 488 h 625"/>
                  <a:gd name="T28" fmla="*/ 467 w 498"/>
                  <a:gd name="T29" fmla="*/ 356 h 625"/>
                  <a:gd name="T30" fmla="*/ 480 w 498"/>
                  <a:gd name="T31" fmla="*/ 328 h 625"/>
                  <a:gd name="T32" fmla="*/ 480 w 498"/>
                  <a:gd name="T33" fmla="*/ 328 h 625"/>
                  <a:gd name="T34" fmla="*/ 498 w 498"/>
                  <a:gd name="T35" fmla="*/ 240 h 625"/>
                  <a:gd name="T36" fmla="*/ 249 w 498"/>
                  <a:gd name="T37" fmla="*/ 0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98" h="625">
                    <a:moveTo>
                      <a:pt x="249" y="0"/>
                    </a:moveTo>
                    <a:cubicBezTo>
                      <a:pt x="113" y="0"/>
                      <a:pt x="0" y="107"/>
                      <a:pt x="0" y="240"/>
                    </a:cubicBezTo>
                    <a:cubicBezTo>
                      <a:pt x="0" y="271"/>
                      <a:pt x="6" y="301"/>
                      <a:pt x="17" y="328"/>
                    </a:cubicBezTo>
                    <a:cubicBezTo>
                      <a:pt x="17" y="328"/>
                      <a:pt x="17" y="328"/>
                      <a:pt x="17" y="328"/>
                    </a:cubicBezTo>
                    <a:cubicBezTo>
                      <a:pt x="21" y="338"/>
                      <a:pt x="26" y="347"/>
                      <a:pt x="31" y="356"/>
                    </a:cubicBezTo>
                    <a:cubicBezTo>
                      <a:pt x="48" y="391"/>
                      <a:pt x="77" y="451"/>
                      <a:pt x="95" y="488"/>
                    </a:cubicBezTo>
                    <a:cubicBezTo>
                      <a:pt x="95" y="488"/>
                      <a:pt x="108" y="525"/>
                      <a:pt x="108" y="539"/>
                    </a:cubicBezTo>
                    <a:cubicBezTo>
                      <a:pt x="108" y="554"/>
                      <a:pt x="109" y="576"/>
                      <a:pt x="115" y="588"/>
                    </a:cubicBezTo>
                    <a:cubicBezTo>
                      <a:pt x="119" y="595"/>
                      <a:pt x="129" y="612"/>
                      <a:pt x="153" y="625"/>
                    </a:cubicBezTo>
                    <a:cubicBezTo>
                      <a:pt x="249" y="625"/>
                      <a:pt x="249" y="625"/>
                      <a:pt x="249" y="625"/>
                    </a:cubicBezTo>
                    <a:cubicBezTo>
                      <a:pt x="344" y="625"/>
                      <a:pt x="344" y="625"/>
                      <a:pt x="344" y="625"/>
                    </a:cubicBezTo>
                    <a:cubicBezTo>
                      <a:pt x="368" y="612"/>
                      <a:pt x="379" y="595"/>
                      <a:pt x="382" y="588"/>
                    </a:cubicBezTo>
                    <a:cubicBezTo>
                      <a:pt x="388" y="576"/>
                      <a:pt x="390" y="554"/>
                      <a:pt x="390" y="539"/>
                    </a:cubicBezTo>
                    <a:cubicBezTo>
                      <a:pt x="390" y="525"/>
                      <a:pt x="403" y="488"/>
                      <a:pt x="403" y="488"/>
                    </a:cubicBezTo>
                    <a:cubicBezTo>
                      <a:pt x="420" y="451"/>
                      <a:pt x="450" y="391"/>
                      <a:pt x="467" y="356"/>
                    </a:cubicBezTo>
                    <a:cubicBezTo>
                      <a:pt x="472" y="347"/>
                      <a:pt x="476" y="338"/>
                      <a:pt x="480" y="328"/>
                    </a:cubicBezTo>
                    <a:cubicBezTo>
                      <a:pt x="480" y="328"/>
                      <a:pt x="480" y="328"/>
                      <a:pt x="480" y="328"/>
                    </a:cubicBezTo>
                    <a:cubicBezTo>
                      <a:pt x="492" y="301"/>
                      <a:pt x="498" y="271"/>
                      <a:pt x="498" y="240"/>
                    </a:cubicBezTo>
                    <a:cubicBezTo>
                      <a:pt x="498" y="107"/>
                      <a:pt x="385" y="0"/>
                      <a:pt x="249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5" name="Freeform 33">
                <a:extLst>
                  <a:ext uri="{FF2B5EF4-FFF2-40B4-BE49-F238E27FC236}">
                    <a16:creationId xmlns:a16="http://schemas.microsoft.com/office/drawing/2014/main" id="{F7F53146-7BE8-424F-9656-38BAB41340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885" y="2067602"/>
                <a:ext cx="1534601" cy="1926082"/>
              </a:xfrm>
              <a:custGeom>
                <a:avLst/>
                <a:gdLst>
                  <a:gd name="T0" fmla="*/ 249 w 498"/>
                  <a:gd name="T1" fmla="*/ 0 h 625"/>
                  <a:gd name="T2" fmla="*/ 0 w 498"/>
                  <a:gd name="T3" fmla="*/ 240 h 625"/>
                  <a:gd name="T4" fmla="*/ 17 w 498"/>
                  <a:gd name="T5" fmla="*/ 328 h 625"/>
                  <a:gd name="T6" fmla="*/ 17 w 498"/>
                  <a:gd name="T7" fmla="*/ 328 h 625"/>
                  <a:gd name="T8" fmla="*/ 31 w 498"/>
                  <a:gd name="T9" fmla="*/ 356 h 625"/>
                  <a:gd name="T10" fmla="*/ 95 w 498"/>
                  <a:gd name="T11" fmla="*/ 488 h 625"/>
                  <a:gd name="T12" fmla="*/ 108 w 498"/>
                  <a:gd name="T13" fmla="*/ 539 h 625"/>
                  <a:gd name="T14" fmla="*/ 115 w 498"/>
                  <a:gd name="T15" fmla="*/ 588 h 625"/>
                  <a:gd name="T16" fmla="*/ 153 w 498"/>
                  <a:gd name="T17" fmla="*/ 625 h 625"/>
                  <a:gd name="T18" fmla="*/ 249 w 498"/>
                  <a:gd name="T19" fmla="*/ 625 h 625"/>
                  <a:gd name="T20" fmla="*/ 344 w 498"/>
                  <a:gd name="T21" fmla="*/ 625 h 625"/>
                  <a:gd name="T22" fmla="*/ 382 w 498"/>
                  <a:gd name="T23" fmla="*/ 588 h 625"/>
                  <a:gd name="T24" fmla="*/ 390 w 498"/>
                  <a:gd name="T25" fmla="*/ 539 h 625"/>
                  <a:gd name="T26" fmla="*/ 403 w 498"/>
                  <a:gd name="T27" fmla="*/ 488 h 625"/>
                  <a:gd name="T28" fmla="*/ 467 w 498"/>
                  <a:gd name="T29" fmla="*/ 356 h 625"/>
                  <a:gd name="T30" fmla="*/ 480 w 498"/>
                  <a:gd name="T31" fmla="*/ 328 h 625"/>
                  <a:gd name="T32" fmla="*/ 480 w 498"/>
                  <a:gd name="T33" fmla="*/ 328 h 625"/>
                  <a:gd name="T34" fmla="*/ 498 w 498"/>
                  <a:gd name="T35" fmla="*/ 240 h 625"/>
                  <a:gd name="T36" fmla="*/ 249 w 498"/>
                  <a:gd name="T37" fmla="*/ 0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498" h="625">
                    <a:moveTo>
                      <a:pt x="249" y="0"/>
                    </a:moveTo>
                    <a:cubicBezTo>
                      <a:pt x="113" y="0"/>
                      <a:pt x="0" y="107"/>
                      <a:pt x="0" y="240"/>
                    </a:cubicBezTo>
                    <a:cubicBezTo>
                      <a:pt x="0" y="271"/>
                      <a:pt x="6" y="301"/>
                      <a:pt x="17" y="328"/>
                    </a:cubicBezTo>
                    <a:cubicBezTo>
                      <a:pt x="17" y="328"/>
                      <a:pt x="17" y="328"/>
                      <a:pt x="17" y="328"/>
                    </a:cubicBezTo>
                    <a:cubicBezTo>
                      <a:pt x="21" y="338"/>
                      <a:pt x="26" y="347"/>
                      <a:pt x="31" y="356"/>
                    </a:cubicBezTo>
                    <a:cubicBezTo>
                      <a:pt x="48" y="391"/>
                      <a:pt x="77" y="451"/>
                      <a:pt x="95" y="488"/>
                    </a:cubicBezTo>
                    <a:cubicBezTo>
                      <a:pt x="95" y="488"/>
                      <a:pt x="108" y="525"/>
                      <a:pt x="108" y="539"/>
                    </a:cubicBezTo>
                    <a:cubicBezTo>
                      <a:pt x="108" y="554"/>
                      <a:pt x="109" y="576"/>
                      <a:pt x="115" y="588"/>
                    </a:cubicBezTo>
                    <a:cubicBezTo>
                      <a:pt x="119" y="595"/>
                      <a:pt x="129" y="612"/>
                      <a:pt x="153" y="625"/>
                    </a:cubicBezTo>
                    <a:cubicBezTo>
                      <a:pt x="249" y="625"/>
                      <a:pt x="249" y="625"/>
                      <a:pt x="249" y="625"/>
                    </a:cubicBezTo>
                    <a:cubicBezTo>
                      <a:pt x="344" y="625"/>
                      <a:pt x="344" y="625"/>
                      <a:pt x="344" y="625"/>
                    </a:cubicBezTo>
                    <a:cubicBezTo>
                      <a:pt x="368" y="612"/>
                      <a:pt x="379" y="595"/>
                      <a:pt x="382" y="588"/>
                    </a:cubicBezTo>
                    <a:cubicBezTo>
                      <a:pt x="388" y="576"/>
                      <a:pt x="390" y="554"/>
                      <a:pt x="390" y="539"/>
                    </a:cubicBezTo>
                    <a:cubicBezTo>
                      <a:pt x="390" y="525"/>
                      <a:pt x="403" y="488"/>
                      <a:pt x="403" y="488"/>
                    </a:cubicBezTo>
                    <a:cubicBezTo>
                      <a:pt x="420" y="451"/>
                      <a:pt x="450" y="391"/>
                      <a:pt x="467" y="356"/>
                    </a:cubicBezTo>
                    <a:cubicBezTo>
                      <a:pt x="472" y="347"/>
                      <a:pt x="476" y="338"/>
                      <a:pt x="480" y="328"/>
                    </a:cubicBezTo>
                    <a:cubicBezTo>
                      <a:pt x="480" y="328"/>
                      <a:pt x="480" y="328"/>
                      <a:pt x="480" y="328"/>
                    </a:cubicBezTo>
                    <a:cubicBezTo>
                      <a:pt x="492" y="301"/>
                      <a:pt x="498" y="271"/>
                      <a:pt x="498" y="240"/>
                    </a:cubicBezTo>
                    <a:cubicBezTo>
                      <a:pt x="498" y="107"/>
                      <a:pt x="385" y="0"/>
                      <a:pt x="249" y="0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grpSp>
            <p:nvGrpSpPr>
              <p:cNvPr id="126" name="组合 125">
                <a:extLst>
                  <a:ext uri="{FF2B5EF4-FFF2-40B4-BE49-F238E27FC236}">
                    <a16:creationId xmlns:a16="http://schemas.microsoft.com/office/drawing/2014/main" id="{7E18B1EF-7895-8047-BF54-98F26546BAC2}"/>
                  </a:ext>
                </a:extLst>
              </p:cNvPr>
              <p:cNvGrpSpPr/>
              <p:nvPr/>
            </p:nvGrpSpPr>
            <p:grpSpPr>
              <a:xfrm>
                <a:off x="3999883" y="4025097"/>
                <a:ext cx="716912" cy="700983"/>
                <a:chOff x="3759201" y="3508375"/>
                <a:chExt cx="828024" cy="809626"/>
              </a:xfrm>
            </p:grpSpPr>
            <p:sp>
              <p:nvSpPr>
                <p:cNvPr id="127" name="Freeform 6">
                  <a:extLst>
                    <a:ext uri="{FF2B5EF4-FFF2-40B4-BE49-F238E27FC236}">
                      <a16:creationId xmlns:a16="http://schemas.microsoft.com/office/drawing/2014/main" id="{19CDC119-EB0A-2642-8E5C-51D359FEB10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4900" y="3508375"/>
                  <a:ext cx="822325" cy="757238"/>
                </a:xfrm>
                <a:custGeom>
                  <a:avLst/>
                  <a:gdLst>
                    <a:gd name="T0" fmla="*/ 216 w 220"/>
                    <a:gd name="T1" fmla="*/ 0 h 202"/>
                    <a:gd name="T2" fmla="*/ 213 w 220"/>
                    <a:gd name="T3" fmla="*/ 3 h 202"/>
                    <a:gd name="T4" fmla="*/ 213 w 220"/>
                    <a:gd name="T5" fmla="*/ 14 h 202"/>
                    <a:gd name="T6" fmla="*/ 211 w 220"/>
                    <a:gd name="T7" fmla="*/ 16 h 202"/>
                    <a:gd name="T8" fmla="*/ 218 w 220"/>
                    <a:gd name="T9" fmla="*/ 24 h 202"/>
                    <a:gd name="T10" fmla="*/ 217 w 220"/>
                    <a:gd name="T11" fmla="*/ 35 h 202"/>
                    <a:gd name="T12" fmla="*/ 210 w 220"/>
                    <a:gd name="T13" fmla="*/ 42 h 202"/>
                    <a:gd name="T14" fmla="*/ 209 w 220"/>
                    <a:gd name="T15" fmla="*/ 48 h 202"/>
                    <a:gd name="T16" fmla="*/ 217 w 220"/>
                    <a:gd name="T17" fmla="*/ 55 h 202"/>
                    <a:gd name="T18" fmla="*/ 216 w 220"/>
                    <a:gd name="T19" fmla="*/ 66 h 202"/>
                    <a:gd name="T20" fmla="*/ 210 w 220"/>
                    <a:gd name="T21" fmla="*/ 71 h 202"/>
                    <a:gd name="T22" fmla="*/ 210 w 220"/>
                    <a:gd name="T23" fmla="*/ 80 h 202"/>
                    <a:gd name="T24" fmla="*/ 218 w 220"/>
                    <a:gd name="T25" fmla="*/ 89 h 202"/>
                    <a:gd name="T26" fmla="*/ 214 w 220"/>
                    <a:gd name="T27" fmla="*/ 97 h 202"/>
                    <a:gd name="T28" fmla="*/ 209 w 220"/>
                    <a:gd name="T29" fmla="*/ 102 h 202"/>
                    <a:gd name="T30" fmla="*/ 210 w 220"/>
                    <a:gd name="T31" fmla="*/ 108 h 202"/>
                    <a:gd name="T32" fmla="*/ 217 w 220"/>
                    <a:gd name="T33" fmla="*/ 116 h 202"/>
                    <a:gd name="T34" fmla="*/ 215 w 220"/>
                    <a:gd name="T35" fmla="*/ 125 h 202"/>
                    <a:gd name="T36" fmla="*/ 209 w 220"/>
                    <a:gd name="T37" fmla="*/ 131 h 202"/>
                    <a:gd name="T38" fmla="*/ 209 w 220"/>
                    <a:gd name="T39" fmla="*/ 138 h 202"/>
                    <a:gd name="T40" fmla="*/ 214 w 220"/>
                    <a:gd name="T41" fmla="*/ 145 h 202"/>
                    <a:gd name="T42" fmla="*/ 206 w 220"/>
                    <a:gd name="T43" fmla="*/ 161 h 202"/>
                    <a:gd name="T44" fmla="*/ 159 w 220"/>
                    <a:gd name="T45" fmla="*/ 202 h 202"/>
                    <a:gd name="T46" fmla="*/ 61 w 220"/>
                    <a:gd name="T47" fmla="*/ 202 h 202"/>
                    <a:gd name="T48" fmla="*/ 13 w 220"/>
                    <a:gd name="T49" fmla="*/ 161 h 202"/>
                    <a:gd name="T50" fmla="*/ 12 w 220"/>
                    <a:gd name="T51" fmla="*/ 152 h 202"/>
                    <a:gd name="T52" fmla="*/ 9 w 220"/>
                    <a:gd name="T53" fmla="*/ 142 h 202"/>
                    <a:gd name="T54" fmla="*/ 2 w 220"/>
                    <a:gd name="T55" fmla="*/ 135 h 202"/>
                    <a:gd name="T56" fmla="*/ 5 w 220"/>
                    <a:gd name="T57" fmla="*/ 126 h 202"/>
                    <a:gd name="T58" fmla="*/ 8 w 220"/>
                    <a:gd name="T59" fmla="*/ 119 h 202"/>
                    <a:gd name="T60" fmla="*/ 4 w 220"/>
                    <a:gd name="T61" fmla="*/ 108 h 202"/>
                    <a:gd name="T62" fmla="*/ 3 w 220"/>
                    <a:gd name="T63" fmla="*/ 97 h 202"/>
                    <a:gd name="T64" fmla="*/ 8 w 220"/>
                    <a:gd name="T65" fmla="*/ 91 h 202"/>
                    <a:gd name="T66" fmla="*/ 8 w 220"/>
                    <a:gd name="T67" fmla="*/ 85 h 202"/>
                    <a:gd name="T68" fmla="*/ 2 w 220"/>
                    <a:gd name="T69" fmla="*/ 76 h 202"/>
                    <a:gd name="T70" fmla="*/ 5 w 220"/>
                    <a:gd name="T71" fmla="*/ 66 h 202"/>
                    <a:gd name="T72" fmla="*/ 9 w 220"/>
                    <a:gd name="T73" fmla="*/ 61 h 202"/>
                    <a:gd name="T74" fmla="*/ 8 w 220"/>
                    <a:gd name="T75" fmla="*/ 54 h 202"/>
                    <a:gd name="T76" fmla="*/ 2 w 220"/>
                    <a:gd name="T77" fmla="*/ 44 h 202"/>
                    <a:gd name="T78" fmla="*/ 2 w 220"/>
                    <a:gd name="T79" fmla="*/ 16 h 202"/>
                    <a:gd name="T80" fmla="*/ 2 w 220"/>
                    <a:gd name="T81" fmla="*/ 11 h 202"/>
                    <a:gd name="T82" fmla="*/ 2 w 220"/>
                    <a:gd name="T83" fmla="*/ 1 h 202"/>
                    <a:gd name="T84" fmla="*/ 0 w 220"/>
                    <a:gd name="T85" fmla="*/ 0 h 202"/>
                    <a:gd name="T86" fmla="*/ 216 w 220"/>
                    <a:gd name="T87" fmla="*/ 0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</a:cxnLst>
                  <a:rect l="0" t="0" r="r" b="b"/>
                  <a:pathLst>
                    <a:path w="220" h="202">
                      <a:moveTo>
                        <a:pt x="216" y="0"/>
                      </a:moveTo>
                      <a:cubicBezTo>
                        <a:pt x="213" y="3"/>
                        <a:pt x="213" y="3"/>
                        <a:pt x="213" y="3"/>
                      </a:cubicBezTo>
                      <a:cubicBezTo>
                        <a:pt x="213" y="14"/>
                        <a:pt x="213" y="14"/>
                        <a:pt x="213" y="14"/>
                      </a:cubicBezTo>
                      <a:cubicBezTo>
                        <a:pt x="211" y="16"/>
                        <a:pt x="211" y="16"/>
                        <a:pt x="211" y="16"/>
                      </a:cubicBezTo>
                      <a:cubicBezTo>
                        <a:pt x="211" y="16"/>
                        <a:pt x="216" y="20"/>
                        <a:pt x="218" y="24"/>
                      </a:cubicBezTo>
                      <a:cubicBezTo>
                        <a:pt x="220" y="28"/>
                        <a:pt x="220" y="33"/>
                        <a:pt x="217" y="35"/>
                      </a:cubicBezTo>
                      <a:cubicBezTo>
                        <a:pt x="214" y="38"/>
                        <a:pt x="210" y="39"/>
                        <a:pt x="210" y="42"/>
                      </a:cubicBezTo>
                      <a:cubicBezTo>
                        <a:pt x="210" y="44"/>
                        <a:pt x="209" y="48"/>
                        <a:pt x="209" y="48"/>
                      </a:cubicBezTo>
                      <a:cubicBezTo>
                        <a:pt x="209" y="48"/>
                        <a:pt x="216" y="51"/>
                        <a:pt x="217" y="55"/>
                      </a:cubicBezTo>
                      <a:cubicBezTo>
                        <a:pt x="219" y="60"/>
                        <a:pt x="218" y="64"/>
                        <a:pt x="216" y="66"/>
                      </a:cubicBezTo>
                      <a:cubicBezTo>
                        <a:pt x="213" y="67"/>
                        <a:pt x="210" y="71"/>
                        <a:pt x="210" y="71"/>
                      </a:cubicBezTo>
                      <a:cubicBezTo>
                        <a:pt x="210" y="80"/>
                        <a:pt x="210" y="80"/>
                        <a:pt x="210" y="80"/>
                      </a:cubicBezTo>
                      <a:cubicBezTo>
                        <a:pt x="210" y="80"/>
                        <a:pt x="218" y="85"/>
                        <a:pt x="218" y="89"/>
                      </a:cubicBezTo>
                      <a:cubicBezTo>
                        <a:pt x="218" y="94"/>
                        <a:pt x="214" y="97"/>
                        <a:pt x="214" y="97"/>
                      </a:cubicBezTo>
                      <a:cubicBezTo>
                        <a:pt x="209" y="102"/>
                        <a:pt x="209" y="102"/>
                        <a:pt x="209" y="102"/>
                      </a:cubicBezTo>
                      <a:cubicBezTo>
                        <a:pt x="210" y="108"/>
                        <a:pt x="210" y="108"/>
                        <a:pt x="210" y="108"/>
                      </a:cubicBezTo>
                      <a:cubicBezTo>
                        <a:pt x="210" y="108"/>
                        <a:pt x="216" y="112"/>
                        <a:pt x="217" y="116"/>
                      </a:cubicBezTo>
                      <a:cubicBezTo>
                        <a:pt x="218" y="120"/>
                        <a:pt x="217" y="123"/>
                        <a:pt x="215" y="125"/>
                      </a:cubicBezTo>
                      <a:cubicBezTo>
                        <a:pt x="213" y="127"/>
                        <a:pt x="209" y="131"/>
                        <a:pt x="209" y="131"/>
                      </a:cubicBezTo>
                      <a:cubicBezTo>
                        <a:pt x="209" y="138"/>
                        <a:pt x="209" y="138"/>
                        <a:pt x="209" y="138"/>
                      </a:cubicBezTo>
                      <a:cubicBezTo>
                        <a:pt x="209" y="138"/>
                        <a:pt x="213" y="141"/>
                        <a:pt x="214" y="145"/>
                      </a:cubicBezTo>
                      <a:cubicBezTo>
                        <a:pt x="214" y="148"/>
                        <a:pt x="209" y="158"/>
                        <a:pt x="206" y="161"/>
                      </a:cubicBezTo>
                      <a:cubicBezTo>
                        <a:pt x="203" y="163"/>
                        <a:pt x="159" y="202"/>
                        <a:pt x="159" y="202"/>
                      </a:cubicBezTo>
                      <a:cubicBezTo>
                        <a:pt x="61" y="202"/>
                        <a:pt x="61" y="202"/>
                        <a:pt x="61" y="202"/>
                      </a:cubicBezTo>
                      <a:cubicBezTo>
                        <a:pt x="13" y="161"/>
                        <a:pt x="13" y="161"/>
                        <a:pt x="13" y="161"/>
                      </a:cubicBezTo>
                      <a:cubicBezTo>
                        <a:pt x="13" y="161"/>
                        <a:pt x="12" y="155"/>
                        <a:pt x="12" y="152"/>
                      </a:cubicBezTo>
                      <a:cubicBezTo>
                        <a:pt x="11" y="149"/>
                        <a:pt x="12" y="144"/>
                        <a:pt x="9" y="142"/>
                      </a:cubicBezTo>
                      <a:cubicBezTo>
                        <a:pt x="7" y="140"/>
                        <a:pt x="2" y="139"/>
                        <a:pt x="2" y="135"/>
                      </a:cubicBezTo>
                      <a:cubicBezTo>
                        <a:pt x="2" y="130"/>
                        <a:pt x="3" y="127"/>
                        <a:pt x="5" y="126"/>
                      </a:cubicBezTo>
                      <a:cubicBezTo>
                        <a:pt x="7" y="125"/>
                        <a:pt x="9" y="122"/>
                        <a:pt x="8" y="119"/>
                      </a:cubicBezTo>
                      <a:cubicBezTo>
                        <a:pt x="8" y="116"/>
                        <a:pt x="6" y="112"/>
                        <a:pt x="4" y="108"/>
                      </a:cubicBezTo>
                      <a:cubicBezTo>
                        <a:pt x="2" y="104"/>
                        <a:pt x="2" y="100"/>
                        <a:pt x="3" y="97"/>
                      </a:cubicBezTo>
                      <a:cubicBezTo>
                        <a:pt x="5" y="94"/>
                        <a:pt x="8" y="91"/>
                        <a:pt x="8" y="91"/>
                      </a:cubicBezTo>
                      <a:cubicBezTo>
                        <a:pt x="8" y="85"/>
                        <a:pt x="8" y="85"/>
                        <a:pt x="8" y="85"/>
                      </a:cubicBezTo>
                      <a:cubicBezTo>
                        <a:pt x="8" y="85"/>
                        <a:pt x="2" y="81"/>
                        <a:pt x="2" y="76"/>
                      </a:cubicBezTo>
                      <a:cubicBezTo>
                        <a:pt x="2" y="70"/>
                        <a:pt x="3" y="67"/>
                        <a:pt x="5" y="66"/>
                      </a:cubicBezTo>
                      <a:cubicBezTo>
                        <a:pt x="7" y="64"/>
                        <a:pt x="9" y="61"/>
                        <a:pt x="9" y="61"/>
                      </a:cubicBezTo>
                      <a:cubicBezTo>
                        <a:pt x="9" y="61"/>
                        <a:pt x="10" y="57"/>
                        <a:pt x="8" y="54"/>
                      </a:cubicBezTo>
                      <a:cubicBezTo>
                        <a:pt x="7" y="52"/>
                        <a:pt x="3" y="48"/>
                        <a:pt x="2" y="44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2" y="16"/>
                        <a:pt x="2" y="14"/>
                        <a:pt x="2" y="11"/>
                      </a:cubicBezTo>
                      <a:cubicBezTo>
                        <a:pt x="2" y="8"/>
                        <a:pt x="2" y="1"/>
                        <a:pt x="2" y="1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216" y="0"/>
                      </a:lnTo>
                      <a:close/>
                    </a:path>
                  </a:pathLst>
                </a:custGeom>
                <a:solidFill>
                  <a:srgbClr val="303232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8" name="Freeform 7">
                  <a:extLst>
                    <a:ext uri="{FF2B5EF4-FFF2-40B4-BE49-F238E27FC236}">
                      <a16:creationId xmlns:a16="http://schemas.microsoft.com/office/drawing/2014/main" id="{9F4C4495-1124-1248-ABC9-72CEFB4EFA2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996676" y="4268788"/>
                  <a:ext cx="350838" cy="49213"/>
                </a:xfrm>
                <a:custGeom>
                  <a:avLst/>
                  <a:gdLst>
                    <a:gd name="T0" fmla="*/ 0 w 94"/>
                    <a:gd name="T1" fmla="*/ 0 h 13"/>
                    <a:gd name="T2" fmla="*/ 94 w 94"/>
                    <a:gd name="T3" fmla="*/ 0 h 13"/>
                    <a:gd name="T4" fmla="*/ 85 w 94"/>
                    <a:gd name="T5" fmla="*/ 9 h 13"/>
                    <a:gd name="T6" fmla="*/ 74 w 94"/>
                    <a:gd name="T7" fmla="*/ 13 h 13"/>
                    <a:gd name="T8" fmla="*/ 19 w 94"/>
                    <a:gd name="T9" fmla="*/ 13 h 13"/>
                    <a:gd name="T10" fmla="*/ 8 w 94"/>
                    <a:gd name="T11" fmla="*/ 9 h 13"/>
                    <a:gd name="T12" fmla="*/ 0 w 94"/>
                    <a:gd name="T13" fmla="*/ 0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94" h="13">
                      <a:moveTo>
                        <a:pt x="0" y="0"/>
                      </a:move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94" y="0"/>
                        <a:pt x="88" y="6"/>
                        <a:pt x="85" y="9"/>
                      </a:cubicBezTo>
                      <a:cubicBezTo>
                        <a:pt x="82" y="11"/>
                        <a:pt x="77" y="13"/>
                        <a:pt x="74" y="13"/>
                      </a:cubicBezTo>
                      <a:cubicBezTo>
                        <a:pt x="71" y="13"/>
                        <a:pt x="19" y="13"/>
                        <a:pt x="19" y="13"/>
                      </a:cubicBezTo>
                      <a:cubicBezTo>
                        <a:pt x="19" y="13"/>
                        <a:pt x="11" y="13"/>
                        <a:pt x="8" y="9"/>
                      </a:cubicBezTo>
                      <a:cubicBezTo>
                        <a:pt x="5" y="6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9363A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29" name="Freeform 8">
                  <a:extLst>
                    <a:ext uri="{FF2B5EF4-FFF2-40B4-BE49-F238E27FC236}">
                      <a16:creationId xmlns:a16="http://schemas.microsoft.com/office/drawing/2014/main" id="{8E10F2A4-EE3F-284D-B80B-E7DA519509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3538" y="3527425"/>
                  <a:ext cx="247650" cy="33338"/>
                </a:xfrm>
                <a:custGeom>
                  <a:avLst/>
                  <a:gdLst>
                    <a:gd name="T0" fmla="*/ 4 w 66"/>
                    <a:gd name="T1" fmla="*/ 1 h 9"/>
                    <a:gd name="T2" fmla="*/ 64 w 66"/>
                    <a:gd name="T3" fmla="*/ 1 h 9"/>
                    <a:gd name="T4" fmla="*/ 62 w 66"/>
                    <a:gd name="T5" fmla="*/ 7 h 9"/>
                    <a:gd name="T6" fmla="*/ 0 w 66"/>
                    <a:gd name="T7" fmla="*/ 9 h 9"/>
                    <a:gd name="T8" fmla="*/ 20 w 66"/>
                    <a:gd name="T9" fmla="*/ 5 h 9"/>
                    <a:gd name="T10" fmla="*/ 17 w 66"/>
                    <a:gd name="T11" fmla="*/ 3 h 9"/>
                    <a:gd name="T12" fmla="*/ 4 w 66"/>
                    <a:gd name="T13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6" h="9">
                      <a:moveTo>
                        <a:pt x="4" y="1"/>
                      </a:moveTo>
                      <a:cubicBezTo>
                        <a:pt x="4" y="1"/>
                        <a:pt x="62" y="0"/>
                        <a:pt x="64" y="1"/>
                      </a:cubicBezTo>
                      <a:cubicBezTo>
                        <a:pt x="66" y="3"/>
                        <a:pt x="66" y="5"/>
                        <a:pt x="62" y="7"/>
                      </a:cubicBezTo>
                      <a:cubicBezTo>
                        <a:pt x="58" y="8"/>
                        <a:pt x="0" y="9"/>
                        <a:pt x="0" y="9"/>
                      </a:cubicBezTo>
                      <a:cubicBezTo>
                        <a:pt x="0" y="9"/>
                        <a:pt x="20" y="7"/>
                        <a:pt x="20" y="5"/>
                      </a:cubicBezTo>
                      <a:cubicBezTo>
                        <a:pt x="20" y="3"/>
                        <a:pt x="21" y="4"/>
                        <a:pt x="17" y="3"/>
                      </a:cubicBezTo>
                      <a:cubicBezTo>
                        <a:pt x="13" y="3"/>
                        <a:pt x="4" y="1"/>
                        <a:pt x="4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0" name="Freeform 9">
                  <a:extLst>
                    <a:ext uri="{FF2B5EF4-FFF2-40B4-BE49-F238E27FC236}">
                      <a16:creationId xmlns:a16="http://schemas.microsoft.com/office/drawing/2014/main" id="{AC3A821A-E1F0-CC41-B8C4-E53334B737E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73538" y="3571875"/>
                  <a:ext cx="242888" cy="93663"/>
                </a:xfrm>
                <a:custGeom>
                  <a:avLst/>
                  <a:gdLst>
                    <a:gd name="T0" fmla="*/ 11 w 65"/>
                    <a:gd name="T1" fmla="*/ 0 h 25"/>
                    <a:gd name="T2" fmla="*/ 60 w 65"/>
                    <a:gd name="T3" fmla="*/ 1 h 25"/>
                    <a:gd name="T4" fmla="*/ 65 w 65"/>
                    <a:gd name="T5" fmla="*/ 10 h 25"/>
                    <a:gd name="T6" fmla="*/ 57 w 65"/>
                    <a:gd name="T7" fmla="*/ 21 h 25"/>
                    <a:gd name="T8" fmla="*/ 0 w 65"/>
                    <a:gd name="T9" fmla="*/ 25 h 25"/>
                    <a:gd name="T10" fmla="*/ 21 w 65"/>
                    <a:gd name="T11" fmla="*/ 20 h 25"/>
                    <a:gd name="T12" fmla="*/ 22 w 65"/>
                    <a:gd name="T13" fmla="*/ 12 h 25"/>
                    <a:gd name="T14" fmla="*/ 23 w 65"/>
                    <a:gd name="T15" fmla="*/ 6 h 25"/>
                    <a:gd name="T16" fmla="*/ 23 w 65"/>
                    <a:gd name="T17" fmla="*/ 3 h 25"/>
                    <a:gd name="T18" fmla="*/ 11 w 65"/>
                    <a:gd name="T19" fmla="*/ 0 h 2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5" h="25">
                      <a:moveTo>
                        <a:pt x="11" y="0"/>
                      </a:moveTo>
                      <a:cubicBezTo>
                        <a:pt x="11" y="0"/>
                        <a:pt x="58" y="0"/>
                        <a:pt x="60" y="1"/>
                      </a:cubicBezTo>
                      <a:cubicBezTo>
                        <a:pt x="63" y="2"/>
                        <a:pt x="65" y="7"/>
                        <a:pt x="65" y="10"/>
                      </a:cubicBezTo>
                      <a:cubicBezTo>
                        <a:pt x="65" y="14"/>
                        <a:pt x="65" y="19"/>
                        <a:pt x="57" y="21"/>
                      </a:cubicBezTo>
                      <a:cubicBezTo>
                        <a:pt x="49" y="23"/>
                        <a:pt x="0" y="25"/>
                        <a:pt x="0" y="25"/>
                      </a:cubicBezTo>
                      <a:cubicBezTo>
                        <a:pt x="0" y="25"/>
                        <a:pt x="20" y="22"/>
                        <a:pt x="21" y="20"/>
                      </a:cubicBezTo>
                      <a:cubicBezTo>
                        <a:pt x="23" y="18"/>
                        <a:pt x="21" y="14"/>
                        <a:pt x="22" y="12"/>
                      </a:cubicBezTo>
                      <a:cubicBezTo>
                        <a:pt x="23" y="10"/>
                        <a:pt x="24" y="10"/>
                        <a:pt x="23" y="6"/>
                      </a:cubicBezTo>
                      <a:cubicBezTo>
                        <a:pt x="23" y="3"/>
                        <a:pt x="23" y="3"/>
                        <a:pt x="23" y="3"/>
                      </a:cubicBez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1" name="Freeform 10">
                  <a:extLst>
                    <a:ext uri="{FF2B5EF4-FFF2-40B4-BE49-F238E27FC236}">
                      <a16:creationId xmlns:a16="http://schemas.microsoft.com/office/drawing/2014/main" id="{AD06A26F-2B93-094A-96C5-C4B2D4981C1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06863" y="3698875"/>
                  <a:ext cx="303213" cy="34925"/>
                </a:xfrm>
                <a:custGeom>
                  <a:avLst/>
                  <a:gdLst>
                    <a:gd name="T0" fmla="*/ 20 w 81"/>
                    <a:gd name="T1" fmla="*/ 1 h 9"/>
                    <a:gd name="T2" fmla="*/ 73 w 81"/>
                    <a:gd name="T3" fmla="*/ 0 h 9"/>
                    <a:gd name="T4" fmla="*/ 80 w 81"/>
                    <a:gd name="T5" fmla="*/ 3 h 9"/>
                    <a:gd name="T6" fmla="*/ 3 w 81"/>
                    <a:gd name="T7" fmla="*/ 9 h 9"/>
                    <a:gd name="T8" fmla="*/ 24 w 81"/>
                    <a:gd name="T9" fmla="*/ 5 h 9"/>
                    <a:gd name="T10" fmla="*/ 20 w 81"/>
                    <a:gd name="T11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81" h="9">
                      <a:moveTo>
                        <a:pt x="20" y="1"/>
                      </a:moveTo>
                      <a:cubicBezTo>
                        <a:pt x="20" y="1"/>
                        <a:pt x="66" y="0"/>
                        <a:pt x="73" y="0"/>
                      </a:cubicBezTo>
                      <a:cubicBezTo>
                        <a:pt x="81" y="0"/>
                        <a:pt x="81" y="3"/>
                        <a:pt x="80" y="3"/>
                      </a:cubicBezTo>
                      <a:cubicBezTo>
                        <a:pt x="78" y="4"/>
                        <a:pt x="5" y="9"/>
                        <a:pt x="3" y="9"/>
                      </a:cubicBezTo>
                      <a:cubicBezTo>
                        <a:pt x="0" y="9"/>
                        <a:pt x="21" y="6"/>
                        <a:pt x="24" y="5"/>
                      </a:cubicBezTo>
                      <a:cubicBezTo>
                        <a:pt x="27" y="4"/>
                        <a:pt x="26" y="2"/>
                        <a:pt x="20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2" name="Freeform 11">
                  <a:extLst>
                    <a:ext uri="{FF2B5EF4-FFF2-40B4-BE49-F238E27FC236}">
                      <a16:creationId xmlns:a16="http://schemas.microsoft.com/office/drawing/2014/main" id="{13EF1EAE-DD6F-4E40-A3A6-E9BA38AF59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40201" y="3756025"/>
                  <a:ext cx="269875" cy="25400"/>
                </a:xfrm>
                <a:custGeom>
                  <a:avLst/>
                  <a:gdLst>
                    <a:gd name="T0" fmla="*/ 26 w 72"/>
                    <a:gd name="T1" fmla="*/ 1 h 7"/>
                    <a:gd name="T2" fmla="*/ 72 w 72"/>
                    <a:gd name="T3" fmla="*/ 0 h 7"/>
                    <a:gd name="T4" fmla="*/ 49 w 72"/>
                    <a:gd name="T5" fmla="*/ 5 h 7"/>
                    <a:gd name="T6" fmla="*/ 4 w 72"/>
                    <a:gd name="T7" fmla="*/ 7 h 7"/>
                    <a:gd name="T8" fmla="*/ 26 w 72"/>
                    <a:gd name="T9" fmla="*/ 1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2" h="7">
                      <a:moveTo>
                        <a:pt x="26" y="1"/>
                      </a:moveTo>
                      <a:cubicBezTo>
                        <a:pt x="72" y="0"/>
                        <a:pt x="72" y="0"/>
                        <a:pt x="72" y="0"/>
                      </a:cubicBezTo>
                      <a:cubicBezTo>
                        <a:pt x="72" y="0"/>
                        <a:pt x="51" y="5"/>
                        <a:pt x="49" y="5"/>
                      </a:cubicBezTo>
                      <a:cubicBezTo>
                        <a:pt x="47" y="5"/>
                        <a:pt x="9" y="7"/>
                        <a:pt x="4" y="7"/>
                      </a:cubicBezTo>
                      <a:cubicBezTo>
                        <a:pt x="0" y="7"/>
                        <a:pt x="35" y="3"/>
                        <a:pt x="26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3" name="Freeform 12">
                  <a:extLst>
                    <a:ext uri="{FF2B5EF4-FFF2-40B4-BE49-F238E27FC236}">
                      <a16:creationId xmlns:a16="http://schemas.microsoft.com/office/drawing/2014/main" id="{49980C8E-F0DD-F941-AFB1-DEB0DBF5BED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25913" y="3811588"/>
                  <a:ext cx="287338" cy="38100"/>
                </a:xfrm>
                <a:custGeom>
                  <a:avLst/>
                  <a:gdLst>
                    <a:gd name="T0" fmla="*/ 15 w 77"/>
                    <a:gd name="T1" fmla="*/ 2 h 10"/>
                    <a:gd name="T2" fmla="*/ 73 w 77"/>
                    <a:gd name="T3" fmla="*/ 0 h 10"/>
                    <a:gd name="T4" fmla="*/ 72 w 77"/>
                    <a:gd name="T5" fmla="*/ 5 h 10"/>
                    <a:gd name="T6" fmla="*/ 0 w 77"/>
                    <a:gd name="T7" fmla="*/ 10 h 10"/>
                    <a:gd name="T8" fmla="*/ 31 w 77"/>
                    <a:gd name="T9" fmla="*/ 5 h 10"/>
                    <a:gd name="T10" fmla="*/ 15 w 77"/>
                    <a:gd name="T11" fmla="*/ 2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7" h="10">
                      <a:moveTo>
                        <a:pt x="15" y="2"/>
                      </a:moveTo>
                      <a:cubicBezTo>
                        <a:pt x="15" y="2"/>
                        <a:pt x="69" y="0"/>
                        <a:pt x="73" y="0"/>
                      </a:cubicBezTo>
                      <a:cubicBezTo>
                        <a:pt x="77" y="0"/>
                        <a:pt x="75" y="4"/>
                        <a:pt x="72" y="5"/>
                      </a:cubicBezTo>
                      <a:cubicBezTo>
                        <a:pt x="68" y="6"/>
                        <a:pt x="0" y="10"/>
                        <a:pt x="0" y="10"/>
                      </a:cubicBezTo>
                      <a:cubicBezTo>
                        <a:pt x="0" y="10"/>
                        <a:pt x="29" y="6"/>
                        <a:pt x="31" y="5"/>
                      </a:cubicBezTo>
                      <a:cubicBezTo>
                        <a:pt x="32" y="4"/>
                        <a:pt x="15" y="2"/>
                        <a:pt x="15" y="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4" name="Freeform 13">
                  <a:extLst>
                    <a:ext uri="{FF2B5EF4-FFF2-40B4-BE49-F238E27FC236}">
                      <a16:creationId xmlns:a16="http://schemas.microsoft.com/office/drawing/2014/main" id="{7826CC81-6901-C841-9CF9-912EDF8E20C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95763" y="3868738"/>
                  <a:ext cx="217488" cy="33338"/>
                </a:xfrm>
                <a:custGeom>
                  <a:avLst/>
                  <a:gdLst>
                    <a:gd name="T0" fmla="*/ 0 w 58"/>
                    <a:gd name="T1" fmla="*/ 4 h 9"/>
                    <a:gd name="T2" fmla="*/ 56 w 58"/>
                    <a:gd name="T3" fmla="*/ 0 h 9"/>
                    <a:gd name="T4" fmla="*/ 0 w 58"/>
                    <a:gd name="T5" fmla="*/ 4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8" h="9">
                      <a:moveTo>
                        <a:pt x="0" y="4"/>
                      </a:moveTo>
                      <a:cubicBezTo>
                        <a:pt x="0" y="4"/>
                        <a:pt x="55" y="0"/>
                        <a:pt x="56" y="0"/>
                      </a:cubicBezTo>
                      <a:cubicBezTo>
                        <a:pt x="58" y="0"/>
                        <a:pt x="22" y="9"/>
                        <a:pt x="0" y="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5" name="Freeform 14">
                  <a:extLst>
                    <a:ext uri="{FF2B5EF4-FFF2-40B4-BE49-F238E27FC236}">
                      <a16:creationId xmlns:a16="http://schemas.microsoft.com/office/drawing/2014/main" id="{7AE4798A-57E0-7846-B8B8-4AEE1D82631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17976" y="3935413"/>
                  <a:ext cx="280988" cy="30163"/>
                </a:xfrm>
                <a:custGeom>
                  <a:avLst/>
                  <a:gdLst>
                    <a:gd name="T0" fmla="*/ 23 w 75"/>
                    <a:gd name="T1" fmla="*/ 0 h 8"/>
                    <a:gd name="T2" fmla="*/ 71 w 75"/>
                    <a:gd name="T3" fmla="*/ 0 h 8"/>
                    <a:gd name="T4" fmla="*/ 65 w 75"/>
                    <a:gd name="T5" fmla="*/ 4 h 8"/>
                    <a:gd name="T6" fmla="*/ 0 w 75"/>
                    <a:gd name="T7" fmla="*/ 8 h 8"/>
                    <a:gd name="T8" fmla="*/ 31 w 75"/>
                    <a:gd name="T9" fmla="*/ 3 h 8"/>
                    <a:gd name="T10" fmla="*/ 23 w 75"/>
                    <a:gd name="T11" fmla="*/ 0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5" h="8">
                      <a:moveTo>
                        <a:pt x="23" y="0"/>
                      </a:moveTo>
                      <a:cubicBezTo>
                        <a:pt x="23" y="0"/>
                        <a:pt x="67" y="0"/>
                        <a:pt x="71" y="0"/>
                      </a:cubicBezTo>
                      <a:cubicBezTo>
                        <a:pt x="75" y="1"/>
                        <a:pt x="68" y="3"/>
                        <a:pt x="65" y="4"/>
                      </a:cubicBezTo>
                      <a:cubicBezTo>
                        <a:pt x="62" y="5"/>
                        <a:pt x="0" y="8"/>
                        <a:pt x="0" y="8"/>
                      </a:cubicBezTo>
                      <a:cubicBezTo>
                        <a:pt x="0" y="8"/>
                        <a:pt x="28" y="4"/>
                        <a:pt x="31" y="3"/>
                      </a:cubicBezTo>
                      <a:cubicBezTo>
                        <a:pt x="33" y="3"/>
                        <a:pt x="33" y="3"/>
                        <a:pt x="23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6" name="Freeform 15">
                  <a:extLst>
                    <a:ext uri="{FF2B5EF4-FFF2-40B4-BE49-F238E27FC236}">
                      <a16:creationId xmlns:a16="http://schemas.microsoft.com/office/drawing/2014/main" id="{48632169-4E80-6F41-9851-473F4B7DC95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06876" y="3984625"/>
                  <a:ext cx="206375" cy="25400"/>
                </a:xfrm>
                <a:custGeom>
                  <a:avLst/>
                  <a:gdLst>
                    <a:gd name="T0" fmla="*/ 0 w 55"/>
                    <a:gd name="T1" fmla="*/ 3 h 7"/>
                    <a:gd name="T2" fmla="*/ 53 w 55"/>
                    <a:gd name="T3" fmla="*/ 0 h 7"/>
                    <a:gd name="T4" fmla="*/ 0 w 55"/>
                    <a:gd name="T5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5" h="7">
                      <a:moveTo>
                        <a:pt x="0" y="3"/>
                      </a:moveTo>
                      <a:cubicBezTo>
                        <a:pt x="0" y="3"/>
                        <a:pt x="51" y="0"/>
                        <a:pt x="53" y="0"/>
                      </a:cubicBezTo>
                      <a:cubicBezTo>
                        <a:pt x="55" y="0"/>
                        <a:pt x="28" y="7"/>
                        <a:pt x="0" y="3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7" name="Freeform 16">
                  <a:extLst>
                    <a:ext uri="{FF2B5EF4-FFF2-40B4-BE49-F238E27FC236}">
                      <a16:creationId xmlns:a16="http://schemas.microsoft.com/office/drawing/2014/main" id="{11F40FD3-6469-A448-AF50-D068D8D87B1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222751" y="4044949"/>
                  <a:ext cx="160338" cy="28576"/>
                </a:xfrm>
                <a:custGeom>
                  <a:avLst/>
                  <a:gdLst>
                    <a:gd name="T0" fmla="*/ 0 w 43"/>
                    <a:gd name="T1" fmla="*/ 2 h 8"/>
                    <a:gd name="T2" fmla="*/ 41 w 43"/>
                    <a:gd name="T3" fmla="*/ 1 h 8"/>
                    <a:gd name="T4" fmla="*/ 26 w 43"/>
                    <a:gd name="T5" fmla="*/ 7 h 8"/>
                    <a:gd name="T6" fmla="*/ 0 w 43"/>
                    <a:gd name="T7" fmla="*/ 2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8">
                      <a:moveTo>
                        <a:pt x="0" y="2"/>
                      </a:moveTo>
                      <a:cubicBezTo>
                        <a:pt x="0" y="2"/>
                        <a:pt x="38" y="0"/>
                        <a:pt x="41" y="1"/>
                      </a:cubicBezTo>
                      <a:cubicBezTo>
                        <a:pt x="43" y="1"/>
                        <a:pt x="31" y="5"/>
                        <a:pt x="26" y="7"/>
                      </a:cubicBezTo>
                      <a:cubicBezTo>
                        <a:pt x="20" y="8"/>
                        <a:pt x="12" y="7"/>
                        <a:pt x="0" y="2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8" name="Freeform 17">
                  <a:extLst>
                    <a:ext uri="{FF2B5EF4-FFF2-40B4-BE49-F238E27FC236}">
                      <a16:creationId xmlns:a16="http://schemas.microsoft.com/office/drawing/2014/main" id="{943D81FE-9ACE-6343-8805-6C7B34A4ED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151313" y="4070350"/>
                  <a:ext cx="314325" cy="30163"/>
                </a:xfrm>
                <a:custGeom>
                  <a:avLst/>
                  <a:gdLst>
                    <a:gd name="T0" fmla="*/ 0 w 84"/>
                    <a:gd name="T1" fmla="*/ 5 h 8"/>
                    <a:gd name="T2" fmla="*/ 84 w 84"/>
                    <a:gd name="T3" fmla="*/ 0 h 8"/>
                    <a:gd name="T4" fmla="*/ 32 w 84"/>
                    <a:gd name="T5" fmla="*/ 8 h 8"/>
                    <a:gd name="T6" fmla="*/ 0 w 84"/>
                    <a:gd name="T7" fmla="*/ 5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4" h="8">
                      <a:moveTo>
                        <a:pt x="0" y="5"/>
                      </a:moveTo>
                      <a:cubicBezTo>
                        <a:pt x="0" y="5"/>
                        <a:pt x="76" y="2"/>
                        <a:pt x="84" y="0"/>
                      </a:cubicBezTo>
                      <a:cubicBezTo>
                        <a:pt x="84" y="0"/>
                        <a:pt x="75" y="6"/>
                        <a:pt x="32" y="8"/>
                      </a:cubicBezTo>
                      <a:cubicBezTo>
                        <a:pt x="32" y="8"/>
                        <a:pt x="9" y="7"/>
                        <a:pt x="0" y="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39" name="Freeform 18">
                  <a:extLst>
                    <a:ext uri="{FF2B5EF4-FFF2-40B4-BE49-F238E27FC236}">
                      <a16:creationId xmlns:a16="http://schemas.microsoft.com/office/drawing/2014/main" id="{5E05D8E8-C8D5-7642-B949-6A5B404A75D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4851" y="3703638"/>
                  <a:ext cx="36513" cy="22225"/>
                </a:xfrm>
                <a:custGeom>
                  <a:avLst/>
                  <a:gdLst>
                    <a:gd name="T0" fmla="*/ 7 w 10"/>
                    <a:gd name="T1" fmla="*/ 0 h 6"/>
                    <a:gd name="T2" fmla="*/ 0 w 10"/>
                    <a:gd name="T3" fmla="*/ 6 h 6"/>
                    <a:gd name="T4" fmla="*/ 7 w 10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0" h="6">
                      <a:moveTo>
                        <a:pt x="7" y="0"/>
                      </a:moveTo>
                      <a:cubicBezTo>
                        <a:pt x="7" y="0"/>
                        <a:pt x="10" y="5"/>
                        <a:pt x="0" y="6"/>
                      </a:cubicBezTo>
                      <a:lnTo>
                        <a:pt x="7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0" name="Freeform 19">
                  <a:extLst>
                    <a:ext uri="{FF2B5EF4-FFF2-40B4-BE49-F238E27FC236}">
                      <a16:creationId xmlns:a16="http://schemas.microsoft.com/office/drawing/2014/main" id="{2D641092-6B20-B843-9C87-065929FF7EB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0088" y="3579813"/>
                  <a:ext cx="41275" cy="19050"/>
                </a:xfrm>
                <a:custGeom>
                  <a:avLst/>
                  <a:gdLst>
                    <a:gd name="T0" fmla="*/ 8 w 11"/>
                    <a:gd name="T1" fmla="*/ 0 h 5"/>
                    <a:gd name="T2" fmla="*/ 0 w 11"/>
                    <a:gd name="T3" fmla="*/ 5 h 5"/>
                    <a:gd name="T4" fmla="*/ 8 w 11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1" h="5">
                      <a:moveTo>
                        <a:pt x="8" y="0"/>
                      </a:moveTo>
                      <a:cubicBezTo>
                        <a:pt x="8" y="0"/>
                        <a:pt x="11" y="4"/>
                        <a:pt x="0" y="5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1" name="Freeform 20">
                  <a:extLst>
                    <a:ext uri="{FF2B5EF4-FFF2-40B4-BE49-F238E27FC236}">
                      <a16:creationId xmlns:a16="http://schemas.microsoft.com/office/drawing/2014/main" id="{79420AC8-4EA5-2A47-8ECD-B5BA30FA3A1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5801" y="3819525"/>
                  <a:ext cx="55563" cy="19050"/>
                </a:xfrm>
                <a:custGeom>
                  <a:avLst/>
                  <a:gdLst>
                    <a:gd name="T0" fmla="*/ 11 w 15"/>
                    <a:gd name="T1" fmla="*/ 0 h 5"/>
                    <a:gd name="T2" fmla="*/ 0 w 15"/>
                    <a:gd name="T3" fmla="*/ 5 h 5"/>
                    <a:gd name="T4" fmla="*/ 11 w 15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15" h="5">
                      <a:moveTo>
                        <a:pt x="11" y="0"/>
                      </a:moveTo>
                      <a:cubicBezTo>
                        <a:pt x="11" y="0"/>
                        <a:pt x="15" y="4"/>
                        <a:pt x="0" y="5"/>
                      </a:cubicBezTo>
                      <a:lnTo>
                        <a:pt x="11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2" name="Freeform 21">
                  <a:extLst>
                    <a:ext uri="{FF2B5EF4-FFF2-40B4-BE49-F238E27FC236}">
                      <a16:creationId xmlns:a16="http://schemas.microsoft.com/office/drawing/2014/main" id="{08928CD6-56D1-BA49-BD5D-DB22996CE8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8976" y="3894138"/>
                  <a:ext cx="46038" cy="57150"/>
                </a:xfrm>
                <a:custGeom>
                  <a:avLst/>
                  <a:gdLst>
                    <a:gd name="T0" fmla="*/ 6 w 12"/>
                    <a:gd name="T1" fmla="*/ 0 h 15"/>
                    <a:gd name="T2" fmla="*/ 7 w 12"/>
                    <a:gd name="T3" fmla="*/ 6 h 15"/>
                    <a:gd name="T4" fmla="*/ 12 w 12"/>
                    <a:gd name="T5" fmla="*/ 12 h 15"/>
                    <a:gd name="T6" fmla="*/ 0 w 12"/>
                    <a:gd name="T7" fmla="*/ 14 h 15"/>
                    <a:gd name="T8" fmla="*/ 6 w 12"/>
                    <a:gd name="T9" fmla="*/ 10 h 15"/>
                    <a:gd name="T10" fmla="*/ 6 w 12"/>
                    <a:gd name="T11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" h="15">
                      <a:moveTo>
                        <a:pt x="6" y="0"/>
                      </a:moveTo>
                      <a:cubicBezTo>
                        <a:pt x="6" y="0"/>
                        <a:pt x="6" y="5"/>
                        <a:pt x="7" y="6"/>
                      </a:cubicBezTo>
                      <a:cubicBezTo>
                        <a:pt x="8" y="7"/>
                        <a:pt x="12" y="12"/>
                        <a:pt x="12" y="12"/>
                      </a:cubicBezTo>
                      <a:cubicBezTo>
                        <a:pt x="12" y="12"/>
                        <a:pt x="3" y="15"/>
                        <a:pt x="0" y="14"/>
                      </a:cubicBezTo>
                      <a:cubicBezTo>
                        <a:pt x="0" y="14"/>
                        <a:pt x="5" y="12"/>
                        <a:pt x="6" y="10"/>
                      </a:cubicBezTo>
                      <a:cubicBezTo>
                        <a:pt x="6" y="9"/>
                        <a:pt x="5" y="1"/>
                        <a:pt x="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3" name="Freeform 22">
                  <a:extLst>
                    <a:ext uri="{FF2B5EF4-FFF2-40B4-BE49-F238E27FC236}">
                      <a16:creationId xmlns:a16="http://schemas.microsoft.com/office/drawing/2014/main" id="{64BB3FC3-C515-8A40-8BD3-79C78E4E83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518026" y="4037013"/>
                  <a:ext cx="22225" cy="19050"/>
                </a:xfrm>
                <a:custGeom>
                  <a:avLst/>
                  <a:gdLst>
                    <a:gd name="T0" fmla="*/ 3 w 6"/>
                    <a:gd name="T1" fmla="*/ 0 h 5"/>
                    <a:gd name="T2" fmla="*/ 0 w 6"/>
                    <a:gd name="T3" fmla="*/ 5 h 5"/>
                    <a:gd name="T4" fmla="*/ 3 w 6"/>
                    <a:gd name="T5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6" h="5">
                      <a:moveTo>
                        <a:pt x="3" y="0"/>
                      </a:moveTo>
                      <a:cubicBezTo>
                        <a:pt x="3" y="0"/>
                        <a:pt x="6" y="4"/>
                        <a:pt x="0" y="5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4" name="Freeform 23">
                  <a:extLst>
                    <a:ext uri="{FF2B5EF4-FFF2-40B4-BE49-F238E27FC236}">
                      <a16:creationId xmlns:a16="http://schemas.microsoft.com/office/drawing/2014/main" id="{55020CB6-218D-394C-B9F3-8E45FD17CC2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14763" y="3557588"/>
                  <a:ext cx="206375" cy="22225"/>
                </a:xfrm>
                <a:custGeom>
                  <a:avLst/>
                  <a:gdLst>
                    <a:gd name="T0" fmla="*/ 0 w 55"/>
                    <a:gd name="T1" fmla="*/ 0 h 6"/>
                    <a:gd name="T2" fmla="*/ 55 w 55"/>
                    <a:gd name="T3" fmla="*/ 3 h 6"/>
                    <a:gd name="T4" fmla="*/ 0 w 55"/>
                    <a:gd name="T5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55" h="6">
                      <a:moveTo>
                        <a:pt x="0" y="0"/>
                      </a:moveTo>
                      <a:cubicBezTo>
                        <a:pt x="55" y="3"/>
                        <a:pt x="55" y="3"/>
                        <a:pt x="55" y="3"/>
                      </a:cubicBezTo>
                      <a:cubicBezTo>
                        <a:pt x="55" y="3"/>
                        <a:pt x="15" y="6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5" name="Freeform 24">
                  <a:extLst>
                    <a:ext uri="{FF2B5EF4-FFF2-40B4-BE49-F238E27FC236}">
                      <a16:creationId xmlns:a16="http://schemas.microsoft.com/office/drawing/2014/main" id="{63514C5C-7A2E-3643-8D41-2D806DFA556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2376" y="3744913"/>
                  <a:ext cx="71438" cy="17463"/>
                </a:xfrm>
                <a:custGeom>
                  <a:avLst/>
                  <a:gdLst>
                    <a:gd name="T0" fmla="*/ 7 w 19"/>
                    <a:gd name="T1" fmla="*/ 0 h 5"/>
                    <a:gd name="T2" fmla="*/ 19 w 19"/>
                    <a:gd name="T3" fmla="*/ 1 h 5"/>
                    <a:gd name="T4" fmla="*/ 4 w 19"/>
                    <a:gd name="T5" fmla="*/ 4 h 5"/>
                    <a:gd name="T6" fmla="*/ 7 w 19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5">
                      <a:moveTo>
                        <a:pt x="7" y="0"/>
                      </a:moveTo>
                      <a:cubicBezTo>
                        <a:pt x="19" y="1"/>
                        <a:pt x="19" y="1"/>
                        <a:pt x="19" y="1"/>
                      </a:cubicBezTo>
                      <a:cubicBezTo>
                        <a:pt x="19" y="1"/>
                        <a:pt x="7" y="4"/>
                        <a:pt x="4" y="4"/>
                      </a:cubicBezTo>
                      <a:cubicBezTo>
                        <a:pt x="0" y="5"/>
                        <a:pt x="7" y="0"/>
                        <a:pt x="7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6" name="Freeform 25">
                  <a:extLst>
                    <a:ext uri="{FF2B5EF4-FFF2-40B4-BE49-F238E27FC236}">
                      <a16:creationId xmlns:a16="http://schemas.microsoft.com/office/drawing/2014/main" id="{1F5619B8-1C21-E54C-834E-B1581164ED5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62376" y="3857625"/>
                  <a:ext cx="74613" cy="14288"/>
                </a:xfrm>
                <a:custGeom>
                  <a:avLst/>
                  <a:gdLst>
                    <a:gd name="T0" fmla="*/ 6 w 20"/>
                    <a:gd name="T1" fmla="*/ 0 h 4"/>
                    <a:gd name="T2" fmla="*/ 20 w 20"/>
                    <a:gd name="T3" fmla="*/ 0 h 4"/>
                    <a:gd name="T4" fmla="*/ 2 w 20"/>
                    <a:gd name="T5" fmla="*/ 4 h 4"/>
                    <a:gd name="T6" fmla="*/ 6 w 20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4">
                      <a:moveTo>
                        <a:pt x="6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20" y="0"/>
                        <a:pt x="4" y="4"/>
                        <a:pt x="2" y="4"/>
                      </a:cubicBezTo>
                      <a:cubicBezTo>
                        <a:pt x="0" y="4"/>
                        <a:pt x="6" y="0"/>
                        <a:pt x="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7" name="Freeform 26">
                  <a:extLst>
                    <a:ext uri="{FF2B5EF4-FFF2-40B4-BE49-F238E27FC236}">
                      <a16:creationId xmlns:a16="http://schemas.microsoft.com/office/drawing/2014/main" id="{29F8A8EC-8CB5-A646-93C6-85B1BC553B6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759201" y="3979863"/>
                  <a:ext cx="74613" cy="19050"/>
                </a:xfrm>
                <a:custGeom>
                  <a:avLst/>
                  <a:gdLst>
                    <a:gd name="T0" fmla="*/ 6 w 20"/>
                    <a:gd name="T1" fmla="*/ 0 h 5"/>
                    <a:gd name="T2" fmla="*/ 20 w 20"/>
                    <a:gd name="T3" fmla="*/ 1 h 5"/>
                    <a:gd name="T4" fmla="*/ 2 w 20"/>
                    <a:gd name="T5" fmla="*/ 5 h 5"/>
                    <a:gd name="T6" fmla="*/ 6 w 20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5">
                      <a:moveTo>
                        <a:pt x="6" y="0"/>
                      </a:moveTo>
                      <a:cubicBezTo>
                        <a:pt x="20" y="1"/>
                        <a:pt x="20" y="1"/>
                        <a:pt x="20" y="1"/>
                      </a:cubicBezTo>
                      <a:cubicBezTo>
                        <a:pt x="20" y="1"/>
                        <a:pt x="3" y="5"/>
                        <a:pt x="2" y="5"/>
                      </a:cubicBezTo>
                      <a:cubicBezTo>
                        <a:pt x="0" y="5"/>
                        <a:pt x="6" y="0"/>
                        <a:pt x="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8" name="Freeform 27">
                  <a:extLst>
                    <a:ext uri="{FF2B5EF4-FFF2-40B4-BE49-F238E27FC236}">
                      <a16:creationId xmlns:a16="http://schemas.microsoft.com/office/drawing/2014/main" id="{50A22AE2-76AA-3142-AFD0-EBB879CB89C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822701" y="4086225"/>
                  <a:ext cx="268288" cy="33338"/>
                </a:xfrm>
                <a:custGeom>
                  <a:avLst/>
                  <a:gdLst>
                    <a:gd name="T0" fmla="*/ 0 w 72"/>
                    <a:gd name="T1" fmla="*/ 0 h 9"/>
                    <a:gd name="T2" fmla="*/ 68 w 72"/>
                    <a:gd name="T3" fmla="*/ 1 h 9"/>
                    <a:gd name="T4" fmla="*/ 0 w 72"/>
                    <a:gd name="T5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72" h="9">
                      <a:moveTo>
                        <a:pt x="0" y="0"/>
                      </a:moveTo>
                      <a:cubicBezTo>
                        <a:pt x="0" y="0"/>
                        <a:pt x="65" y="2"/>
                        <a:pt x="68" y="1"/>
                      </a:cubicBezTo>
                      <a:cubicBezTo>
                        <a:pt x="72" y="1"/>
                        <a:pt x="24" y="9"/>
                        <a:pt x="0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  <p:sp>
              <p:nvSpPr>
                <p:cNvPr id="149" name="Freeform 28">
                  <a:extLst>
                    <a:ext uri="{FF2B5EF4-FFF2-40B4-BE49-F238E27FC236}">
                      <a16:creationId xmlns:a16="http://schemas.microsoft.com/office/drawing/2014/main" id="{E6ED8F29-6AEA-2541-8045-5E33F35E891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00538" y="4114800"/>
                  <a:ext cx="134938" cy="120650"/>
                </a:xfrm>
                <a:custGeom>
                  <a:avLst/>
                  <a:gdLst>
                    <a:gd name="T0" fmla="*/ 36 w 36"/>
                    <a:gd name="T1" fmla="*/ 0 h 32"/>
                    <a:gd name="T2" fmla="*/ 3 w 36"/>
                    <a:gd name="T3" fmla="*/ 31 h 32"/>
                    <a:gd name="T4" fmla="*/ 36 w 36"/>
                    <a:gd name="T5" fmla="*/ 0 h 3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6" h="32">
                      <a:moveTo>
                        <a:pt x="36" y="0"/>
                      </a:moveTo>
                      <a:cubicBezTo>
                        <a:pt x="36" y="0"/>
                        <a:pt x="5" y="30"/>
                        <a:pt x="3" y="31"/>
                      </a:cubicBezTo>
                      <a:cubicBezTo>
                        <a:pt x="0" y="32"/>
                        <a:pt x="21" y="8"/>
                        <a:pt x="36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19" tIns="45709" rIns="91419" bIns="45709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</p:grpSp>
        <p:grpSp>
          <p:nvGrpSpPr>
            <p:cNvPr id="6" name="Group 37">
              <a:extLst>
                <a:ext uri="{FF2B5EF4-FFF2-40B4-BE49-F238E27FC236}">
                  <a16:creationId xmlns:a16="http://schemas.microsoft.com/office/drawing/2014/main" id="{E80DAF28-13DA-904B-959A-CDACE3535141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2950075" y="2055373"/>
              <a:ext cx="2081532" cy="2518581"/>
              <a:chOff x="2250" y="790"/>
              <a:chExt cx="1205" cy="1458"/>
            </a:xfrm>
          </p:grpSpPr>
          <p:sp>
            <p:nvSpPr>
              <p:cNvPr id="7" name="Rectangle 38">
                <a:extLst>
                  <a:ext uri="{FF2B5EF4-FFF2-40B4-BE49-F238E27FC236}">
                    <a16:creationId xmlns:a16="http://schemas.microsoft.com/office/drawing/2014/main" id="{E775056E-2CB5-7749-89E5-7B27344831B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47" y="1827"/>
                <a:ext cx="12" cy="369"/>
              </a:xfrm>
              <a:prstGeom prst="rect">
                <a:avLst/>
              </a:pr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39">
                <a:extLst>
                  <a:ext uri="{FF2B5EF4-FFF2-40B4-BE49-F238E27FC236}">
                    <a16:creationId xmlns:a16="http://schemas.microsoft.com/office/drawing/2014/main" id="{D78B6FA4-A165-4148-93FC-1D2E44016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2" y="2189"/>
                <a:ext cx="170" cy="19"/>
              </a:xfrm>
              <a:custGeom>
                <a:avLst/>
                <a:gdLst>
                  <a:gd name="T0" fmla="*/ 170 w 170"/>
                  <a:gd name="T1" fmla="*/ 19 h 19"/>
                  <a:gd name="T2" fmla="*/ 0 w 170"/>
                  <a:gd name="T3" fmla="*/ 12 h 19"/>
                  <a:gd name="T4" fmla="*/ 0 w 170"/>
                  <a:gd name="T5" fmla="*/ 0 h 19"/>
                  <a:gd name="T6" fmla="*/ 170 w 170"/>
                  <a:gd name="T7" fmla="*/ 7 h 19"/>
                  <a:gd name="T8" fmla="*/ 170 w 170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19">
                    <a:moveTo>
                      <a:pt x="170" y="19"/>
                    </a:moveTo>
                    <a:lnTo>
                      <a:pt x="0" y="12"/>
                    </a:lnTo>
                    <a:lnTo>
                      <a:pt x="0" y="0"/>
                    </a:lnTo>
                    <a:lnTo>
                      <a:pt x="170" y="7"/>
                    </a:lnTo>
                    <a:lnTo>
                      <a:pt x="170" y="1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40">
                <a:extLst>
                  <a:ext uri="{FF2B5EF4-FFF2-40B4-BE49-F238E27FC236}">
                    <a16:creationId xmlns:a16="http://schemas.microsoft.com/office/drawing/2014/main" id="{32B8960B-BE0C-EE48-A9D0-FA6B7DC3ED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5" y="2028"/>
                <a:ext cx="130" cy="170"/>
              </a:xfrm>
              <a:custGeom>
                <a:avLst/>
                <a:gdLst>
                  <a:gd name="T0" fmla="*/ 120 w 130"/>
                  <a:gd name="T1" fmla="*/ 170 h 170"/>
                  <a:gd name="T2" fmla="*/ 0 w 130"/>
                  <a:gd name="T3" fmla="*/ 7 h 170"/>
                  <a:gd name="T4" fmla="*/ 9 w 130"/>
                  <a:gd name="T5" fmla="*/ 0 h 170"/>
                  <a:gd name="T6" fmla="*/ 130 w 130"/>
                  <a:gd name="T7" fmla="*/ 163 h 170"/>
                  <a:gd name="T8" fmla="*/ 120 w 130"/>
                  <a:gd name="T9" fmla="*/ 170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0" h="170">
                    <a:moveTo>
                      <a:pt x="120" y="170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130" y="163"/>
                    </a:lnTo>
                    <a:lnTo>
                      <a:pt x="120" y="17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0" name="Freeform 41">
                <a:extLst>
                  <a:ext uri="{FF2B5EF4-FFF2-40B4-BE49-F238E27FC236}">
                    <a16:creationId xmlns:a16="http://schemas.microsoft.com/office/drawing/2014/main" id="{4C8BD9F5-6A0D-C847-9522-B29F96969A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5" y="2047"/>
                <a:ext cx="191" cy="151"/>
              </a:xfrm>
              <a:custGeom>
                <a:avLst/>
                <a:gdLst>
                  <a:gd name="T0" fmla="*/ 7 w 191"/>
                  <a:gd name="T1" fmla="*/ 151 h 151"/>
                  <a:gd name="T2" fmla="*/ 0 w 191"/>
                  <a:gd name="T3" fmla="*/ 142 h 151"/>
                  <a:gd name="T4" fmla="*/ 184 w 191"/>
                  <a:gd name="T5" fmla="*/ 0 h 151"/>
                  <a:gd name="T6" fmla="*/ 191 w 191"/>
                  <a:gd name="T7" fmla="*/ 10 h 151"/>
                  <a:gd name="T8" fmla="*/ 7 w 191"/>
                  <a:gd name="T9" fmla="*/ 151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151">
                    <a:moveTo>
                      <a:pt x="7" y="151"/>
                    </a:moveTo>
                    <a:lnTo>
                      <a:pt x="0" y="142"/>
                    </a:lnTo>
                    <a:lnTo>
                      <a:pt x="184" y="0"/>
                    </a:lnTo>
                    <a:lnTo>
                      <a:pt x="191" y="10"/>
                    </a:lnTo>
                    <a:lnTo>
                      <a:pt x="7" y="15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1" name="Freeform 42">
                <a:extLst>
                  <a:ext uri="{FF2B5EF4-FFF2-40B4-BE49-F238E27FC236}">
                    <a16:creationId xmlns:a16="http://schemas.microsoft.com/office/drawing/2014/main" id="{09E2D40C-564D-AA4D-A963-A69F4392F4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85" y="2191"/>
                <a:ext cx="265" cy="19"/>
              </a:xfrm>
              <a:custGeom>
                <a:avLst/>
                <a:gdLst>
                  <a:gd name="T0" fmla="*/ 0 w 265"/>
                  <a:gd name="T1" fmla="*/ 19 h 19"/>
                  <a:gd name="T2" fmla="*/ 0 w 265"/>
                  <a:gd name="T3" fmla="*/ 7 h 19"/>
                  <a:gd name="T4" fmla="*/ 265 w 265"/>
                  <a:gd name="T5" fmla="*/ 0 h 19"/>
                  <a:gd name="T6" fmla="*/ 265 w 265"/>
                  <a:gd name="T7" fmla="*/ 12 h 19"/>
                  <a:gd name="T8" fmla="*/ 0 w 265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5" h="19">
                    <a:moveTo>
                      <a:pt x="0" y="19"/>
                    </a:moveTo>
                    <a:lnTo>
                      <a:pt x="0" y="7"/>
                    </a:lnTo>
                    <a:lnTo>
                      <a:pt x="265" y="0"/>
                    </a:lnTo>
                    <a:lnTo>
                      <a:pt x="265" y="12"/>
                    </a:lnTo>
                    <a:lnTo>
                      <a:pt x="0" y="1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2" name="Freeform 43">
                <a:extLst>
                  <a:ext uri="{FF2B5EF4-FFF2-40B4-BE49-F238E27FC236}">
                    <a16:creationId xmlns:a16="http://schemas.microsoft.com/office/drawing/2014/main" id="{DA2FA999-08DF-2F4F-AB2E-96FE7ECDD1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4" y="2005"/>
                <a:ext cx="66" cy="201"/>
              </a:xfrm>
              <a:custGeom>
                <a:avLst/>
                <a:gdLst>
                  <a:gd name="T0" fmla="*/ 54 w 66"/>
                  <a:gd name="T1" fmla="*/ 201 h 201"/>
                  <a:gd name="T2" fmla="*/ 0 w 66"/>
                  <a:gd name="T3" fmla="*/ 2 h 201"/>
                  <a:gd name="T4" fmla="*/ 12 w 66"/>
                  <a:gd name="T5" fmla="*/ 0 h 201"/>
                  <a:gd name="T6" fmla="*/ 66 w 66"/>
                  <a:gd name="T7" fmla="*/ 198 h 201"/>
                  <a:gd name="T8" fmla="*/ 54 w 66"/>
                  <a:gd name="T9" fmla="*/ 201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01">
                    <a:moveTo>
                      <a:pt x="54" y="201"/>
                    </a:moveTo>
                    <a:lnTo>
                      <a:pt x="0" y="2"/>
                    </a:lnTo>
                    <a:lnTo>
                      <a:pt x="12" y="0"/>
                    </a:lnTo>
                    <a:lnTo>
                      <a:pt x="66" y="198"/>
                    </a:lnTo>
                    <a:lnTo>
                      <a:pt x="54" y="20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3" name="Freeform 44">
                <a:extLst>
                  <a:ext uri="{FF2B5EF4-FFF2-40B4-BE49-F238E27FC236}">
                    <a16:creationId xmlns:a16="http://schemas.microsoft.com/office/drawing/2014/main" id="{A0284F0F-E9D3-A446-8C04-B0082832A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8" y="2031"/>
                <a:ext cx="154" cy="175"/>
              </a:xfrm>
              <a:custGeom>
                <a:avLst/>
                <a:gdLst>
                  <a:gd name="T0" fmla="*/ 9 w 154"/>
                  <a:gd name="T1" fmla="*/ 175 h 175"/>
                  <a:gd name="T2" fmla="*/ 0 w 154"/>
                  <a:gd name="T3" fmla="*/ 167 h 175"/>
                  <a:gd name="T4" fmla="*/ 147 w 154"/>
                  <a:gd name="T5" fmla="*/ 0 h 175"/>
                  <a:gd name="T6" fmla="*/ 154 w 154"/>
                  <a:gd name="T7" fmla="*/ 7 h 175"/>
                  <a:gd name="T8" fmla="*/ 9 w 154"/>
                  <a:gd name="T9" fmla="*/ 175 h 1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175">
                    <a:moveTo>
                      <a:pt x="9" y="175"/>
                    </a:moveTo>
                    <a:lnTo>
                      <a:pt x="0" y="167"/>
                    </a:lnTo>
                    <a:lnTo>
                      <a:pt x="147" y="0"/>
                    </a:lnTo>
                    <a:lnTo>
                      <a:pt x="154" y="7"/>
                    </a:lnTo>
                    <a:lnTo>
                      <a:pt x="9" y="17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4" name="Freeform 45">
                <a:extLst>
                  <a:ext uri="{FF2B5EF4-FFF2-40B4-BE49-F238E27FC236}">
                    <a16:creationId xmlns:a16="http://schemas.microsoft.com/office/drawing/2014/main" id="{6620E595-0BD9-D347-99B0-00148ECDC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6" y="2000"/>
                <a:ext cx="203" cy="35"/>
              </a:xfrm>
              <a:custGeom>
                <a:avLst/>
                <a:gdLst>
                  <a:gd name="T0" fmla="*/ 203 w 203"/>
                  <a:gd name="T1" fmla="*/ 35 h 35"/>
                  <a:gd name="T2" fmla="*/ 0 w 203"/>
                  <a:gd name="T3" fmla="*/ 9 h 35"/>
                  <a:gd name="T4" fmla="*/ 2 w 203"/>
                  <a:gd name="T5" fmla="*/ 0 h 35"/>
                  <a:gd name="T6" fmla="*/ 203 w 203"/>
                  <a:gd name="T7" fmla="*/ 26 h 35"/>
                  <a:gd name="T8" fmla="*/ 203 w 203"/>
                  <a:gd name="T9" fmla="*/ 35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3" h="35">
                    <a:moveTo>
                      <a:pt x="203" y="35"/>
                    </a:moveTo>
                    <a:lnTo>
                      <a:pt x="0" y="9"/>
                    </a:lnTo>
                    <a:lnTo>
                      <a:pt x="2" y="0"/>
                    </a:lnTo>
                    <a:lnTo>
                      <a:pt x="203" y="26"/>
                    </a:lnTo>
                    <a:lnTo>
                      <a:pt x="203" y="3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5" name="Freeform 46">
                <a:extLst>
                  <a:ext uri="{FF2B5EF4-FFF2-40B4-BE49-F238E27FC236}">
                    <a16:creationId xmlns:a16="http://schemas.microsoft.com/office/drawing/2014/main" id="{4B979518-6962-094E-939B-BD8761848C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5" y="1827"/>
                <a:ext cx="132" cy="206"/>
              </a:xfrm>
              <a:custGeom>
                <a:avLst/>
                <a:gdLst>
                  <a:gd name="T0" fmla="*/ 9 w 132"/>
                  <a:gd name="T1" fmla="*/ 206 h 206"/>
                  <a:gd name="T2" fmla="*/ 0 w 132"/>
                  <a:gd name="T3" fmla="*/ 199 h 206"/>
                  <a:gd name="T4" fmla="*/ 122 w 132"/>
                  <a:gd name="T5" fmla="*/ 0 h 206"/>
                  <a:gd name="T6" fmla="*/ 132 w 132"/>
                  <a:gd name="T7" fmla="*/ 8 h 206"/>
                  <a:gd name="T8" fmla="*/ 9 w 132"/>
                  <a:gd name="T9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206">
                    <a:moveTo>
                      <a:pt x="9" y="206"/>
                    </a:moveTo>
                    <a:lnTo>
                      <a:pt x="0" y="199"/>
                    </a:lnTo>
                    <a:lnTo>
                      <a:pt x="122" y="0"/>
                    </a:lnTo>
                    <a:lnTo>
                      <a:pt x="132" y="8"/>
                    </a:lnTo>
                    <a:lnTo>
                      <a:pt x="9" y="20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6" name="Freeform 47">
                <a:extLst>
                  <a:ext uri="{FF2B5EF4-FFF2-40B4-BE49-F238E27FC236}">
                    <a16:creationId xmlns:a16="http://schemas.microsoft.com/office/drawing/2014/main" id="{3D72016A-4924-3E41-B8DE-84B19812E6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" y="1939"/>
                <a:ext cx="156" cy="118"/>
              </a:xfrm>
              <a:custGeom>
                <a:avLst/>
                <a:gdLst>
                  <a:gd name="T0" fmla="*/ 7 w 156"/>
                  <a:gd name="T1" fmla="*/ 118 h 118"/>
                  <a:gd name="T2" fmla="*/ 0 w 156"/>
                  <a:gd name="T3" fmla="*/ 108 h 118"/>
                  <a:gd name="T4" fmla="*/ 149 w 156"/>
                  <a:gd name="T5" fmla="*/ 0 h 118"/>
                  <a:gd name="T6" fmla="*/ 156 w 156"/>
                  <a:gd name="T7" fmla="*/ 7 h 118"/>
                  <a:gd name="T8" fmla="*/ 7 w 156"/>
                  <a:gd name="T9" fmla="*/ 118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118">
                    <a:moveTo>
                      <a:pt x="7" y="118"/>
                    </a:moveTo>
                    <a:lnTo>
                      <a:pt x="0" y="108"/>
                    </a:lnTo>
                    <a:lnTo>
                      <a:pt x="149" y="0"/>
                    </a:lnTo>
                    <a:lnTo>
                      <a:pt x="156" y="7"/>
                    </a:lnTo>
                    <a:lnTo>
                      <a:pt x="7" y="11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" name="Freeform 48">
                <a:extLst>
                  <a:ext uri="{FF2B5EF4-FFF2-40B4-BE49-F238E27FC236}">
                    <a16:creationId xmlns:a16="http://schemas.microsoft.com/office/drawing/2014/main" id="{4BFA776F-95F4-AC44-9650-7D22577280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8" y="2054"/>
                <a:ext cx="18" cy="144"/>
              </a:xfrm>
              <a:custGeom>
                <a:avLst/>
                <a:gdLst>
                  <a:gd name="T0" fmla="*/ 11 w 18"/>
                  <a:gd name="T1" fmla="*/ 144 h 144"/>
                  <a:gd name="T2" fmla="*/ 0 w 18"/>
                  <a:gd name="T3" fmla="*/ 144 h 144"/>
                  <a:gd name="T4" fmla="*/ 7 w 18"/>
                  <a:gd name="T5" fmla="*/ 0 h 144"/>
                  <a:gd name="T6" fmla="*/ 18 w 18"/>
                  <a:gd name="T7" fmla="*/ 0 h 144"/>
                  <a:gd name="T8" fmla="*/ 11 w 18"/>
                  <a:gd name="T9" fmla="*/ 144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44">
                    <a:moveTo>
                      <a:pt x="11" y="144"/>
                    </a:moveTo>
                    <a:lnTo>
                      <a:pt x="0" y="144"/>
                    </a:lnTo>
                    <a:lnTo>
                      <a:pt x="7" y="0"/>
                    </a:lnTo>
                    <a:lnTo>
                      <a:pt x="18" y="0"/>
                    </a:lnTo>
                    <a:lnTo>
                      <a:pt x="11" y="144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" name="Freeform 49">
                <a:extLst>
                  <a:ext uri="{FF2B5EF4-FFF2-40B4-BE49-F238E27FC236}">
                    <a16:creationId xmlns:a16="http://schemas.microsoft.com/office/drawing/2014/main" id="{22E33A1D-D778-D542-BB93-7510A74BE5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2" y="2021"/>
                <a:ext cx="297" cy="40"/>
              </a:xfrm>
              <a:custGeom>
                <a:avLst/>
                <a:gdLst>
                  <a:gd name="T0" fmla="*/ 297 w 297"/>
                  <a:gd name="T1" fmla="*/ 40 h 40"/>
                  <a:gd name="T2" fmla="*/ 0 w 297"/>
                  <a:gd name="T3" fmla="*/ 10 h 40"/>
                  <a:gd name="T4" fmla="*/ 0 w 297"/>
                  <a:gd name="T5" fmla="*/ 0 h 40"/>
                  <a:gd name="T6" fmla="*/ 297 w 297"/>
                  <a:gd name="T7" fmla="*/ 29 h 40"/>
                  <a:gd name="T8" fmla="*/ 297 w 297"/>
                  <a:gd name="T9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7" h="40">
                    <a:moveTo>
                      <a:pt x="297" y="40"/>
                    </a:moveTo>
                    <a:lnTo>
                      <a:pt x="0" y="10"/>
                    </a:lnTo>
                    <a:lnTo>
                      <a:pt x="0" y="0"/>
                    </a:lnTo>
                    <a:lnTo>
                      <a:pt x="297" y="29"/>
                    </a:lnTo>
                    <a:lnTo>
                      <a:pt x="297" y="4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" name="Freeform 50">
                <a:extLst>
                  <a:ext uri="{FF2B5EF4-FFF2-40B4-BE49-F238E27FC236}">
                    <a16:creationId xmlns:a16="http://schemas.microsoft.com/office/drawing/2014/main" id="{6159E1FF-D049-FB42-BB83-A35DBDD6D3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2" y="1853"/>
                <a:ext cx="14" cy="199"/>
              </a:xfrm>
              <a:custGeom>
                <a:avLst/>
                <a:gdLst>
                  <a:gd name="T0" fmla="*/ 3 w 14"/>
                  <a:gd name="T1" fmla="*/ 199 h 199"/>
                  <a:gd name="T2" fmla="*/ 0 w 14"/>
                  <a:gd name="T3" fmla="*/ 0 h 199"/>
                  <a:gd name="T4" fmla="*/ 12 w 14"/>
                  <a:gd name="T5" fmla="*/ 0 h 199"/>
                  <a:gd name="T6" fmla="*/ 14 w 14"/>
                  <a:gd name="T7" fmla="*/ 199 h 199"/>
                  <a:gd name="T8" fmla="*/ 3 w 14"/>
                  <a:gd name="T9" fmla="*/ 199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99">
                    <a:moveTo>
                      <a:pt x="3" y="199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4" y="199"/>
                    </a:lnTo>
                    <a:lnTo>
                      <a:pt x="3" y="19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" name="Freeform 51">
                <a:extLst>
                  <a:ext uri="{FF2B5EF4-FFF2-40B4-BE49-F238E27FC236}">
                    <a16:creationId xmlns:a16="http://schemas.microsoft.com/office/drawing/2014/main" id="{0D0732C1-ACCC-154C-B3A5-0BDD352CFA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" y="2042"/>
                <a:ext cx="123" cy="133"/>
              </a:xfrm>
              <a:custGeom>
                <a:avLst/>
                <a:gdLst>
                  <a:gd name="T0" fmla="*/ 49 w 52"/>
                  <a:gd name="T1" fmla="*/ 56 h 56"/>
                  <a:gd name="T2" fmla="*/ 0 w 52"/>
                  <a:gd name="T3" fmla="*/ 2 h 56"/>
                  <a:gd name="T4" fmla="*/ 4 w 52"/>
                  <a:gd name="T5" fmla="*/ 0 h 56"/>
                  <a:gd name="T6" fmla="*/ 2 w 52"/>
                  <a:gd name="T7" fmla="*/ 1 h 56"/>
                  <a:gd name="T8" fmla="*/ 4 w 52"/>
                  <a:gd name="T9" fmla="*/ 0 h 56"/>
                  <a:gd name="T10" fmla="*/ 52 w 52"/>
                  <a:gd name="T11" fmla="*/ 53 h 56"/>
                  <a:gd name="T12" fmla="*/ 49 w 52"/>
                  <a:gd name="T13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2" h="56">
                    <a:moveTo>
                      <a:pt x="49" y="56"/>
                    </a:moveTo>
                    <a:cubicBezTo>
                      <a:pt x="1" y="4"/>
                      <a:pt x="0" y="2"/>
                      <a:pt x="0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6" y="2"/>
                      <a:pt x="34" y="33"/>
                      <a:pt x="52" y="53"/>
                    </a:cubicBezTo>
                    <a:lnTo>
                      <a:pt x="49" y="5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" name="Freeform 52">
                <a:extLst>
                  <a:ext uri="{FF2B5EF4-FFF2-40B4-BE49-F238E27FC236}">
                    <a16:creationId xmlns:a16="http://schemas.microsoft.com/office/drawing/2014/main" id="{69CD2793-2405-5240-B524-AFFB0895DC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5" y="2168"/>
                <a:ext cx="123" cy="40"/>
              </a:xfrm>
              <a:custGeom>
                <a:avLst/>
                <a:gdLst>
                  <a:gd name="T0" fmla="*/ 2 w 123"/>
                  <a:gd name="T1" fmla="*/ 40 h 40"/>
                  <a:gd name="T2" fmla="*/ 0 w 123"/>
                  <a:gd name="T3" fmla="*/ 30 h 40"/>
                  <a:gd name="T4" fmla="*/ 120 w 123"/>
                  <a:gd name="T5" fmla="*/ 0 h 40"/>
                  <a:gd name="T6" fmla="*/ 123 w 123"/>
                  <a:gd name="T7" fmla="*/ 12 h 40"/>
                  <a:gd name="T8" fmla="*/ 2 w 123"/>
                  <a:gd name="T9" fmla="*/ 40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40">
                    <a:moveTo>
                      <a:pt x="2" y="40"/>
                    </a:moveTo>
                    <a:lnTo>
                      <a:pt x="0" y="30"/>
                    </a:lnTo>
                    <a:lnTo>
                      <a:pt x="120" y="0"/>
                    </a:lnTo>
                    <a:lnTo>
                      <a:pt x="123" y="12"/>
                    </a:lnTo>
                    <a:lnTo>
                      <a:pt x="2" y="4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" name="Freeform 53">
                <a:extLst>
                  <a:ext uri="{FF2B5EF4-FFF2-40B4-BE49-F238E27FC236}">
                    <a16:creationId xmlns:a16="http://schemas.microsoft.com/office/drawing/2014/main" id="{1115B83A-A059-8945-9FFA-0662B8D0562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5" y="1943"/>
                <a:ext cx="38" cy="232"/>
              </a:xfrm>
              <a:custGeom>
                <a:avLst/>
                <a:gdLst>
                  <a:gd name="T0" fmla="*/ 10 w 38"/>
                  <a:gd name="T1" fmla="*/ 232 h 232"/>
                  <a:gd name="T2" fmla="*/ 0 w 38"/>
                  <a:gd name="T3" fmla="*/ 232 h 232"/>
                  <a:gd name="T4" fmla="*/ 26 w 38"/>
                  <a:gd name="T5" fmla="*/ 0 h 232"/>
                  <a:gd name="T6" fmla="*/ 38 w 38"/>
                  <a:gd name="T7" fmla="*/ 0 h 232"/>
                  <a:gd name="T8" fmla="*/ 10 w 38"/>
                  <a:gd name="T9" fmla="*/ 232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32">
                    <a:moveTo>
                      <a:pt x="10" y="232"/>
                    </a:moveTo>
                    <a:lnTo>
                      <a:pt x="0" y="232"/>
                    </a:lnTo>
                    <a:lnTo>
                      <a:pt x="26" y="0"/>
                    </a:lnTo>
                    <a:lnTo>
                      <a:pt x="38" y="0"/>
                    </a:lnTo>
                    <a:lnTo>
                      <a:pt x="10" y="23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" name="Freeform 54">
                <a:extLst>
                  <a:ext uri="{FF2B5EF4-FFF2-40B4-BE49-F238E27FC236}">
                    <a16:creationId xmlns:a16="http://schemas.microsoft.com/office/drawing/2014/main" id="{A6C2FC50-1A95-3243-A097-82FB629F6B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4" y="1733"/>
                <a:ext cx="111" cy="215"/>
              </a:xfrm>
              <a:custGeom>
                <a:avLst/>
                <a:gdLst>
                  <a:gd name="T0" fmla="*/ 9 w 111"/>
                  <a:gd name="T1" fmla="*/ 215 h 215"/>
                  <a:gd name="T2" fmla="*/ 0 w 111"/>
                  <a:gd name="T3" fmla="*/ 210 h 215"/>
                  <a:gd name="T4" fmla="*/ 101 w 111"/>
                  <a:gd name="T5" fmla="*/ 0 h 215"/>
                  <a:gd name="T6" fmla="*/ 111 w 111"/>
                  <a:gd name="T7" fmla="*/ 7 h 215"/>
                  <a:gd name="T8" fmla="*/ 9 w 111"/>
                  <a:gd name="T9" fmla="*/ 215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15">
                    <a:moveTo>
                      <a:pt x="9" y="215"/>
                    </a:moveTo>
                    <a:lnTo>
                      <a:pt x="0" y="210"/>
                    </a:lnTo>
                    <a:lnTo>
                      <a:pt x="101" y="0"/>
                    </a:lnTo>
                    <a:lnTo>
                      <a:pt x="111" y="7"/>
                    </a:lnTo>
                    <a:lnTo>
                      <a:pt x="9" y="21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" name="Freeform 55">
                <a:extLst>
                  <a:ext uri="{FF2B5EF4-FFF2-40B4-BE49-F238E27FC236}">
                    <a16:creationId xmlns:a16="http://schemas.microsoft.com/office/drawing/2014/main" id="{5B4FBE97-C08D-254E-B0C7-B981009A4C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3" y="1478"/>
                <a:ext cx="132" cy="262"/>
              </a:xfrm>
              <a:custGeom>
                <a:avLst/>
                <a:gdLst>
                  <a:gd name="T0" fmla="*/ 12 w 132"/>
                  <a:gd name="T1" fmla="*/ 262 h 262"/>
                  <a:gd name="T2" fmla="*/ 0 w 132"/>
                  <a:gd name="T3" fmla="*/ 257 h 262"/>
                  <a:gd name="T4" fmla="*/ 123 w 132"/>
                  <a:gd name="T5" fmla="*/ 0 h 262"/>
                  <a:gd name="T6" fmla="*/ 132 w 132"/>
                  <a:gd name="T7" fmla="*/ 5 h 262"/>
                  <a:gd name="T8" fmla="*/ 12 w 132"/>
                  <a:gd name="T9" fmla="*/ 26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262">
                    <a:moveTo>
                      <a:pt x="12" y="262"/>
                    </a:moveTo>
                    <a:lnTo>
                      <a:pt x="0" y="257"/>
                    </a:lnTo>
                    <a:lnTo>
                      <a:pt x="123" y="0"/>
                    </a:lnTo>
                    <a:lnTo>
                      <a:pt x="132" y="5"/>
                    </a:lnTo>
                    <a:lnTo>
                      <a:pt x="12" y="26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" name="Freeform 56">
                <a:extLst>
                  <a:ext uri="{FF2B5EF4-FFF2-40B4-BE49-F238E27FC236}">
                    <a16:creationId xmlns:a16="http://schemas.microsoft.com/office/drawing/2014/main" id="{0BE79D2B-02AF-314C-B47C-AF650D0E3A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5" y="1591"/>
                <a:ext cx="140" cy="149"/>
              </a:xfrm>
              <a:custGeom>
                <a:avLst/>
                <a:gdLst>
                  <a:gd name="T0" fmla="*/ 130 w 140"/>
                  <a:gd name="T1" fmla="*/ 149 h 149"/>
                  <a:gd name="T2" fmla="*/ 0 w 140"/>
                  <a:gd name="T3" fmla="*/ 10 h 149"/>
                  <a:gd name="T4" fmla="*/ 7 w 140"/>
                  <a:gd name="T5" fmla="*/ 0 h 149"/>
                  <a:gd name="T6" fmla="*/ 140 w 140"/>
                  <a:gd name="T7" fmla="*/ 142 h 149"/>
                  <a:gd name="T8" fmla="*/ 130 w 140"/>
                  <a:gd name="T9" fmla="*/ 149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0" h="149">
                    <a:moveTo>
                      <a:pt x="130" y="149"/>
                    </a:moveTo>
                    <a:lnTo>
                      <a:pt x="0" y="10"/>
                    </a:lnTo>
                    <a:lnTo>
                      <a:pt x="7" y="0"/>
                    </a:lnTo>
                    <a:lnTo>
                      <a:pt x="140" y="142"/>
                    </a:lnTo>
                    <a:lnTo>
                      <a:pt x="130" y="14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" name="Freeform 57">
                <a:extLst>
                  <a:ext uri="{FF2B5EF4-FFF2-40B4-BE49-F238E27FC236}">
                    <a16:creationId xmlns:a16="http://schemas.microsoft.com/office/drawing/2014/main" id="{646963BE-C87D-6E45-B0BE-8AED873193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5" y="1591"/>
                <a:ext cx="127" cy="267"/>
              </a:xfrm>
              <a:custGeom>
                <a:avLst/>
                <a:gdLst>
                  <a:gd name="T0" fmla="*/ 9 w 127"/>
                  <a:gd name="T1" fmla="*/ 267 h 267"/>
                  <a:gd name="T2" fmla="*/ 0 w 127"/>
                  <a:gd name="T3" fmla="*/ 262 h 267"/>
                  <a:gd name="T4" fmla="*/ 118 w 127"/>
                  <a:gd name="T5" fmla="*/ 0 h 267"/>
                  <a:gd name="T6" fmla="*/ 127 w 127"/>
                  <a:gd name="T7" fmla="*/ 5 h 267"/>
                  <a:gd name="T8" fmla="*/ 9 w 127"/>
                  <a:gd name="T9" fmla="*/ 267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7" h="267">
                    <a:moveTo>
                      <a:pt x="9" y="267"/>
                    </a:moveTo>
                    <a:lnTo>
                      <a:pt x="0" y="262"/>
                    </a:lnTo>
                    <a:lnTo>
                      <a:pt x="118" y="0"/>
                    </a:lnTo>
                    <a:lnTo>
                      <a:pt x="127" y="5"/>
                    </a:lnTo>
                    <a:lnTo>
                      <a:pt x="9" y="26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" name="Freeform 58">
                <a:extLst>
                  <a:ext uri="{FF2B5EF4-FFF2-40B4-BE49-F238E27FC236}">
                    <a16:creationId xmlns:a16="http://schemas.microsoft.com/office/drawing/2014/main" id="{A871FA92-C45D-3D4A-9012-EE36189318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2" y="1823"/>
                <a:ext cx="175" cy="38"/>
              </a:xfrm>
              <a:custGeom>
                <a:avLst/>
                <a:gdLst>
                  <a:gd name="T0" fmla="*/ 173 w 175"/>
                  <a:gd name="T1" fmla="*/ 38 h 38"/>
                  <a:gd name="T2" fmla="*/ 0 w 175"/>
                  <a:gd name="T3" fmla="*/ 12 h 38"/>
                  <a:gd name="T4" fmla="*/ 3 w 175"/>
                  <a:gd name="T5" fmla="*/ 0 h 38"/>
                  <a:gd name="T6" fmla="*/ 175 w 175"/>
                  <a:gd name="T7" fmla="*/ 26 h 38"/>
                  <a:gd name="T8" fmla="*/ 173 w 175"/>
                  <a:gd name="T9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38">
                    <a:moveTo>
                      <a:pt x="173" y="38"/>
                    </a:moveTo>
                    <a:lnTo>
                      <a:pt x="0" y="12"/>
                    </a:lnTo>
                    <a:lnTo>
                      <a:pt x="3" y="0"/>
                    </a:lnTo>
                    <a:lnTo>
                      <a:pt x="175" y="26"/>
                    </a:lnTo>
                    <a:lnTo>
                      <a:pt x="173" y="3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" name="Freeform 59">
                <a:extLst>
                  <a:ext uri="{FF2B5EF4-FFF2-40B4-BE49-F238E27FC236}">
                    <a16:creationId xmlns:a16="http://schemas.microsoft.com/office/drawing/2014/main" id="{67325CA6-1A84-B14D-A384-D5B157AE20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7" y="1849"/>
                <a:ext cx="154" cy="97"/>
              </a:xfrm>
              <a:custGeom>
                <a:avLst/>
                <a:gdLst>
                  <a:gd name="T0" fmla="*/ 147 w 154"/>
                  <a:gd name="T1" fmla="*/ 97 h 97"/>
                  <a:gd name="T2" fmla="*/ 0 w 154"/>
                  <a:gd name="T3" fmla="*/ 9 h 97"/>
                  <a:gd name="T4" fmla="*/ 7 w 154"/>
                  <a:gd name="T5" fmla="*/ 0 h 97"/>
                  <a:gd name="T6" fmla="*/ 154 w 154"/>
                  <a:gd name="T7" fmla="*/ 87 h 97"/>
                  <a:gd name="T8" fmla="*/ 147 w 154"/>
                  <a:gd name="T9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4" h="97">
                    <a:moveTo>
                      <a:pt x="147" y="97"/>
                    </a:moveTo>
                    <a:lnTo>
                      <a:pt x="0" y="9"/>
                    </a:lnTo>
                    <a:lnTo>
                      <a:pt x="7" y="0"/>
                    </a:lnTo>
                    <a:lnTo>
                      <a:pt x="154" y="87"/>
                    </a:lnTo>
                    <a:lnTo>
                      <a:pt x="147" y="9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" name="Freeform 60">
                <a:extLst>
                  <a:ext uri="{FF2B5EF4-FFF2-40B4-BE49-F238E27FC236}">
                    <a16:creationId xmlns:a16="http://schemas.microsoft.com/office/drawing/2014/main" id="{91D73213-340F-0944-BB6C-0F6AAFD535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29" y="1731"/>
                <a:ext cx="251" cy="125"/>
              </a:xfrm>
              <a:custGeom>
                <a:avLst/>
                <a:gdLst>
                  <a:gd name="T0" fmla="*/ 5 w 251"/>
                  <a:gd name="T1" fmla="*/ 125 h 125"/>
                  <a:gd name="T2" fmla="*/ 0 w 251"/>
                  <a:gd name="T3" fmla="*/ 115 h 125"/>
                  <a:gd name="T4" fmla="*/ 246 w 251"/>
                  <a:gd name="T5" fmla="*/ 0 h 125"/>
                  <a:gd name="T6" fmla="*/ 251 w 251"/>
                  <a:gd name="T7" fmla="*/ 11 h 125"/>
                  <a:gd name="T8" fmla="*/ 5 w 251"/>
                  <a:gd name="T9" fmla="*/ 125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1" h="125">
                    <a:moveTo>
                      <a:pt x="5" y="125"/>
                    </a:moveTo>
                    <a:lnTo>
                      <a:pt x="0" y="115"/>
                    </a:lnTo>
                    <a:lnTo>
                      <a:pt x="246" y="0"/>
                    </a:lnTo>
                    <a:lnTo>
                      <a:pt x="251" y="11"/>
                    </a:lnTo>
                    <a:lnTo>
                      <a:pt x="5" y="12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" name="Freeform 61">
                <a:extLst>
                  <a:ext uri="{FF2B5EF4-FFF2-40B4-BE49-F238E27FC236}">
                    <a16:creationId xmlns:a16="http://schemas.microsoft.com/office/drawing/2014/main" id="{46DFAB9B-8624-2043-BE05-2DF9DBDED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9" y="1636"/>
                <a:ext cx="45" cy="215"/>
              </a:xfrm>
              <a:custGeom>
                <a:avLst/>
                <a:gdLst>
                  <a:gd name="T0" fmla="*/ 36 w 45"/>
                  <a:gd name="T1" fmla="*/ 215 h 215"/>
                  <a:gd name="T2" fmla="*/ 0 w 45"/>
                  <a:gd name="T3" fmla="*/ 2 h 215"/>
                  <a:gd name="T4" fmla="*/ 12 w 45"/>
                  <a:gd name="T5" fmla="*/ 0 h 215"/>
                  <a:gd name="T6" fmla="*/ 45 w 45"/>
                  <a:gd name="T7" fmla="*/ 213 h 215"/>
                  <a:gd name="T8" fmla="*/ 36 w 45"/>
                  <a:gd name="T9" fmla="*/ 215 h 2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15">
                    <a:moveTo>
                      <a:pt x="36" y="215"/>
                    </a:moveTo>
                    <a:lnTo>
                      <a:pt x="0" y="2"/>
                    </a:lnTo>
                    <a:lnTo>
                      <a:pt x="12" y="0"/>
                    </a:lnTo>
                    <a:lnTo>
                      <a:pt x="45" y="213"/>
                    </a:lnTo>
                    <a:lnTo>
                      <a:pt x="36" y="21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" name="Freeform 62">
                <a:extLst>
                  <a:ext uri="{FF2B5EF4-FFF2-40B4-BE49-F238E27FC236}">
                    <a16:creationId xmlns:a16="http://schemas.microsoft.com/office/drawing/2014/main" id="{D5CB8CCC-2F7F-454A-BF16-20115A2A83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5" y="1641"/>
                <a:ext cx="14" cy="186"/>
              </a:xfrm>
              <a:custGeom>
                <a:avLst/>
                <a:gdLst>
                  <a:gd name="T0" fmla="*/ 2 w 14"/>
                  <a:gd name="T1" fmla="*/ 186 h 186"/>
                  <a:gd name="T2" fmla="*/ 0 w 14"/>
                  <a:gd name="T3" fmla="*/ 0 h 186"/>
                  <a:gd name="T4" fmla="*/ 12 w 14"/>
                  <a:gd name="T5" fmla="*/ 0 h 186"/>
                  <a:gd name="T6" fmla="*/ 14 w 14"/>
                  <a:gd name="T7" fmla="*/ 186 h 186"/>
                  <a:gd name="T8" fmla="*/ 2 w 14"/>
                  <a:gd name="T9" fmla="*/ 186 h 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86">
                    <a:moveTo>
                      <a:pt x="2" y="186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14" y="186"/>
                    </a:lnTo>
                    <a:lnTo>
                      <a:pt x="2" y="18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" name="Freeform 63">
                <a:extLst>
                  <a:ext uri="{FF2B5EF4-FFF2-40B4-BE49-F238E27FC236}">
                    <a16:creationId xmlns:a16="http://schemas.microsoft.com/office/drawing/2014/main" id="{4554E9B4-9D2A-B044-8D67-640C0E9B44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3" y="1350"/>
                <a:ext cx="24" cy="293"/>
              </a:xfrm>
              <a:custGeom>
                <a:avLst/>
                <a:gdLst>
                  <a:gd name="T0" fmla="*/ 12 w 24"/>
                  <a:gd name="T1" fmla="*/ 293 h 293"/>
                  <a:gd name="T2" fmla="*/ 0 w 24"/>
                  <a:gd name="T3" fmla="*/ 3 h 293"/>
                  <a:gd name="T4" fmla="*/ 12 w 24"/>
                  <a:gd name="T5" fmla="*/ 0 h 293"/>
                  <a:gd name="T6" fmla="*/ 24 w 24"/>
                  <a:gd name="T7" fmla="*/ 293 h 293"/>
                  <a:gd name="T8" fmla="*/ 12 w 24"/>
                  <a:gd name="T9" fmla="*/ 293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93">
                    <a:moveTo>
                      <a:pt x="12" y="293"/>
                    </a:moveTo>
                    <a:lnTo>
                      <a:pt x="0" y="3"/>
                    </a:lnTo>
                    <a:lnTo>
                      <a:pt x="12" y="0"/>
                    </a:lnTo>
                    <a:lnTo>
                      <a:pt x="24" y="293"/>
                    </a:lnTo>
                    <a:lnTo>
                      <a:pt x="12" y="29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" name="Freeform 64">
                <a:extLst>
                  <a:ext uri="{FF2B5EF4-FFF2-40B4-BE49-F238E27FC236}">
                    <a16:creationId xmlns:a16="http://schemas.microsoft.com/office/drawing/2014/main" id="{D6927622-605F-9B44-AB05-5CDE9D43E1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5" y="1631"/>
                <a:ext cx="141" cy="22"/>
              </a:xfrm>
              <a:custGeom>
                <a:avLst/>
                <a:gdLst>
                  <a:gd name="T0" fmla="*/ 0 w 141"/>
                  <a:gd name="T1" fmla="*/ 22 h 22"/>
                  <a:gd name="T2" fmla="*/ 0 w 141"/>
                  <a:gd name="T3" fmla="*/ 10 h 22"/>
                  <a:gd name="T4" fmla="*/ 141 w 141"/>
                  <a:gd name="T5" fmla="*/ 0 h 22"/>
                  <a:gd name="T6" fmla="*/ 141 w 141"/>
                  <a:gd name="T7" fmla="*/ 12 h 22"/>
                  <a:gd name="T8" fmla="*/ 0 w 141"/>
                  <a:gd name="T9" fmla="*/ 2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1" h="22">
                    <a:moveTo>
                      <a:pt x="0" y="22"/>
                    </a:moveTo>
                    <a:lnTo>
                      <a:pt x="0" y="10"/>
                    </a:lnTo>
                    <a:lnTo>
                      <a:pt x="141" y="0"/>
                    </a:lnTo>
                    <a:lnTo>
                      <a:pt x="141" y="12"/>
                    </a:lnTo>
                    <a:lnTo>
                      <a:pt x="0" y="2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" name="Freeform 65">
                <a:extLst>
                  <a:ext uri="{FF2B5EF4-FFF2-40B4-BE49-F238E27FC236}">
                    <a16:creationId xmlns:a16="http://schemas.microsoft.com/office/drawing/2014/main" id="{B520572E-70A8-2540-9E44-7B8EE6E4B68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" y="1643"/>
                <a:ext cx="206" cy="140"/>
              </a:xfrm>
              <a:custGeom>
                <a:avLst/>
                <a:gdLst>
                  <a:gd name="T0" fmla="*/ 7 w 206"/>
                  <a:gd name="T1" fmla="*/ 140 h 140"/>
                  <a:gd name="T2" fmla="*/ 0 w 206"/>
                  <a:gd name="T3" fmla="*/ 130 h 140"/>
                  <a:gd name="T4" fmla="*/ 198 w 206"/>
                  <a:gd name="T5" fmla="*/ 0 h 140"/>
                  <a:gd name="T6" fmla="*/ 206 w 206"/>
                  <a:gd name="T7" fmla="*/ 10 h 140"/>
                  <a:gd name="T8" fmla="*/ 7 w 206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6" h="140">
                    <a:moveTo>
                      <a:pt x="7" y="140"/>
                    </a:moveTo>
                    <a:lnTo>
                      <a:pt x="0" y="130"/>
                    </a:lnTo>
                    <a:lnTo>
                      <a:pt x="198" y="0"/>
                    </a:lnTo>
                    <a:lnTo>
                      <a:pt x="206" y="10"/>
                    </a:lnTo>
                    <a:lnTo>
                      <a:pt x="7" y="14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" name="Freeform 66">
                <a:extLst>
                  <a:ext uri="{FF2B5EF4-FFF2-40B4-BE49-F238E27FC236}">
                    <a16:creationId xmlns:a16="http://schemas.microsoft.com/office/drawing/2014/main" id="{54E2DBAA-1960-744D-BA7A-4DBC16A92D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4" y="1776"/>
                <a:ext cx="134" cy="231"/>
              </a:xfrm>
              <a:custGeom>
                <a:avLst/>
                <a:gdLst>
                  <a:gd name="T0" fmla="*/ 9 w 134"/>
                  <a:gd name="T1" fmla="*/ 231 h 231"/>
                  <a:gd name="T2" fmla="*/ 0 w 134"/>
                  <a:gd name="T3" fmla="*/ 224 h 231"/>
                  <a:gd name="T4" fmla="*/ 125 w 134"/>
                  <a:gd name="T5" fmla="*/ 0 h 231"/>
                  <a:gd name="T6" fmla="*/ 134 w 134"/>
                  <a:gd name="T7" fmla="*/ 4 h 231"/>
                  <a:gd name="T8" fmla="*/ 9 w 134"/>
                  <a:gd name="T9" fmla="*/ 231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4" h="231">
                    <a:moveTo>
                      <a:pt x="9" y="231"/>
                    </a:moveTo>
                    <a:lnTo>
                      <a:pt x="0" y="224"/>
                    </a:lnTo>
                    <a:lnTo>
                      <a:pt x="125" y="0"/>
                    </a:lnTo>
                    <a:lnTo>
                      <a:pt x="134" y="4"/>
                    </a:lnTo>
                    <a:lnTo>
                      <a:pt x="9" y="23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" name="Freeform 67">
                <a:extLst>
                  <a:ext uri="{FF2B5EF4-FFF2-40B4-BE49-F238E27FC236}">
                    <a16:creationId xmlns:a16="http://schemas.microsoft.com/office/drawing/2014/main" id="{34980ED0-26AD-1349-83B6-5BD83BD93E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6" y="1825"/>
                <a:ext cx="329" cy="177"/>
              </a:xfrm>
              <a:custGeom>
                <a:avLst/>
                <a:gdLst>
                  <a:gd name="T0" fmla="*/ 5 w 329"/>
                  <a:gd name="T1" fmla="*/ 177 h 177"/>
                  <a:gd name="T2" fmla="*/ 0 w 329"/>
                  <a:gd name="T3" fmla="*/ 168 h 177"/>
                  <a:gd name="T4" fmla="*/ 324 w 329"/>
                  <a:gd name="T5" fmla="*/ 0 h 177"/>
                  <a:gd name="T6" fmla="*/ 329 w 329"/>
                  <a:gd name="T7" fmla="*/ 10 h 177"/>
                  <a:gd name="T8" fmla="*/ 5 w 329"/>
                  <a:gd name="T9" fmla="*/ 177 h 1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9" h="177">
                    <a:moveTo>
                      <a:pt x="5" y="177"/>
                    </a:moveTo>
                    <a:lnTo>
                      <a:pt x="0" y="168"/>
                    </a:lnTo>
                    <a:lnTo>
                      <a:pt x="324" y="0"/>
                    </a:lnTo>
                    <a:lnTo>
                      <a:pt x="329" y="10"/>
                    </a:lnTo>
                    <a:lnTo>
                      <a:pt x="5" y="17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" name="Freeform 68">
                <a:extLst>
                  <a:ext uri="{FF2B5EF4-FFF2-40B4-BE49-F238E27FC236}">
                    <a16:creationId xmlns:a16="http://schemas.microsoft.com/office/drawing/2014/main" id="{D9868C7C-C86E-7F41-B1CA-9CB70D76CA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49" y="1773"/>
                <a:ext cx="83" cy="255"/>
              </a:xfrm>
              <a:custGeom>
                <a:avLst/>
                <a:gdLst>
                  <a:gd name="T0" fmla="*/ 73 w 83"/>
                  <a:gd name="T1" fmla="*/ 255 h 255"/>
                  <a:gd name="T2" fmla="*/ 0 w 83"/>
                  <a:gd name="T3" fmla="*/ 5 h 255"/>
                  <a:gd name="T4" fmla="*/ 12 w 83"/>
                  <a:gd name="T5" fmla="*/ 0 h 255"/>
                  <a:gd name="T6" fmla="*/ 83 w 83"/>
                  <a:gd name="T7" fmla="*/ 251 h 255"/>
                  <a:gd name="T8" fmla="*/ 73 w 83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3" h="255">
                    <a:moveTo>
                      <a:pt x="73" y="255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83" y="251"/>
                    </a:lnTo>
                    <a:lnTo>
                      <a:pt x="73" y="25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8" name="Freeform 69">
                <a:extLst>
                  <a:ext uri="{FF2B5EF4-FFF2-40B4-BE49-F238E27FC236}">
                    <a16:creationId xmlns:a16="http://schemas.microsoft.com/office/drawing/2014/main" id="{4CDD3EE6-29DA-C04E-AC48-D96CF4C18B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8" y="1650"/>
                <a:ext cx="175" cy="350"/>
              </a:xfrm>
              <a:custGeom>
                <a:avLst/>
                <a:gdLst>
                  <a:gd name="T0" fmla="*/ 163 w 175"/>
                  <a:gd name="T1" fmla="*/ 350 h 350"/>
                  <a:gd name="T2" fmla="*/ 0 w 175"/>
                  <a:gd name="T3" fmla="*/ 5 h 350"/>
                  <a:gd name="T4" fmla="*/ 10 w 175"/>
                  <a:gd name="T5" fmla="*/ 0 h 350"/>
                  <a:gd name="T6" fmla="*/ 175 w 175"/>
                  <a:gd name="T7" fmla="*/ 345 h 350"/>
                  <a:gd name="T8" fmla="*/ 163 w 175"/>
                  <a:gd name="T9" fmla="*/ 350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350">
                    <a:moveTo>
                      <a:pt x="163" y="350"/>
                    </a:moveTo>
                    <a:lnTo>
                      <a:pt x="0" y="5"/>
                    </a:lnTo>
                    <a:lnTo>
                      <a:pt x="10" y="0"/>
                    </a:lnTo>
                    <a:lnTo>
                      <a:pt x="175" y="345"/>
                    </a:lnTo>
                    <a:lnTo>
                      <a:pt x="163" y="35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9" name="Freeform 70">
                <a:extLst>
                  <a:ext uri="{FF2B5EF4-FFF2-40B4-BE49-F238E27FC236}">
                    <a16:creationId xmlns:a16="http://schemas.microsoft.com/office/drawing/2014/main" id="{A9CE0272-1D3F-A044-A832-918E18A158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1289"/>
                <a:ext cx="85" cy="366"/>
              </a:xfrm>
              <a:custGeom>
                <a:avLst/>
                <a:gdLst>
                  <a:gd name="T0" fmla="*/ 73 w 85"/>
                  <a:gd name="T1" fmla="*/ 366 h 366"/>
                  <a:gd name="T2" fmla="*/ 0 w 85"/>
                  <a:gd name="T3" fmla="*/ 2 h 366"/>
                  <a:gd name="T4" fmla="*/ 11 w 85"/>
                  <a:gd name="T5" fmla="*/ 0 h 366"/>
                  <a:gd name="T6" fmla="*/ 85 w 85"/>
                  <a:gd name="T7" fmla="*/ 366 h 366"/>
                  <a:gd name="T8" fmla="*/ 73 w 85"/>
                  <a:gd name="T9" fmla="*/ 366 h 3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366">
                    <a:moveTo>
                      <a:pt x="73" y="366"/>
                    </a:moveTo>
                    <a:lnTo>
                      <a:pt x="0" y="2"/>
                    </a:lnTo>
                    <a:lnTo>
                      <a:pt x="11" y="0"/>
                    </a:lnTo>
                    <a:lnTo>
                      <a:pt x="85" y="366"/>
                    </a:lnTo>
                    <a:lnTo>
                      <a:pt x="73" y="36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0" name="Freeform 71">
                <a:extLst>
                  <a:ext uri="{FF2B5EF4-FFF2-40B4-BE49-F238E27FC236}">
                    <a16:creationId xmlns:a16="http://schemas.microsoft.com/office/drawing/2014/main" id="{722B3CDA-9E74-DF4B-B406-E0A6DECB1C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5" y="1289"/>
                <a:ext cx="168" cy="139"/>
              </a:xfrm>
              <a:custGeom>
                <a:avLst/>
                <a:gdLst>
                  <a:gd name="T0" fmla="*/ 161 w 168"/>
                  <a:gd name="T1" fmla="*/ 139 h 139"/>
                  <a:gd name="T2" fmla="*/ 0 w 168"/>
                  <a:gd name="T3" fmla="*/ 7 h 139"/>
                  <a:gd name="T4" fmla="*/ 7 w 168"/>
                  <a:gd name="T5" fmla="*/ 0 h 139"/>
                  <a:gd name="T6" fmla="*/ 168 w 168"/>
                  <a:gd name="T7" fmla="*/ 130 h 139"/>
                  <a:gd name="T8" fmla="*/ 161 w 168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8" h="139">
                    <a:moveTo>
                      <a:pt x="161" y="139"/>
                    </a:moveTo>
                    <a:lnTo>
                      <a:pt x="0" y="7"/>
                    </a:lnTo>
                    <a:lnTo>
                      <a:pt x="7" y="0"/>
                    </a:lnTo>
                    <a:lnTo>
                      <a:pt x="168" y="130"/>
                    </a:lnTo>
                    <a:lnTo>
                      <a:pt x="161" y="13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1" name="Freeform 72">
                <a:extLst>
                  <a:ext uri="{FF2B5EF4-FFF2-40B4-BE49-F238E27FC236}">
                    <a16:creationId xmlns:a16="http://schemas.microsoft.com/office/drawing/2014/main" id="{AEDD32F4-9BF4-4A43-8AAC-6761E04809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6" y="1423"/>
                <a:ext cx="99" cy="227"/>
              </a:xfrm>
              <a:custGeom>
                <a:avLst/>
                <a:gdLst>
                  <a:gd name="T0" fmla="*/ 9 w 99"/>
                  <a:gd name="T1" fmla="*/ 227 h 227"/>
                  <a:gd name="T2" fmla="*/ 0 w 99"/>
                  <a:gd name="T3" fmla="*/ 223 h 227"/>
                  <a:gd name="T4" fmla="*/ 90 w 99"/>
                  <a:gd name="T5" fmla="*/ 0 h 227"/>
                  <a:gd name="T6" fmla="*/ 99 w 99"/>
                  <a:gd name="T7" fmla="*/ 5 h 227"/>
                  <a:gd name="T8" fmla="*/ 9 w 99"/>
                  <a:gd name="T9" fmla="*/ 227 h 2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9" h="227">
                    <a:moveTo>
                      <a:pt x="9" y="227"/>
                    </a:moveTo>
                    <a:lnTo>
                      <a:pt x="0" y="223"/>
                    </a:lnTo>
                    <a:lnTo>
                      <a:pt x="90" y="0"/>
                    </a:lnTo>
                    <a:lnTo>
                      <a:pt x="99" y="5"/>
                    </a:lnTo>
                    <a:lnTo>
                      <a:pt x="9" y="22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2" name="Freeform 73">
                <a:extLst>
                  <a:ext uri="{FF2B5EF4-FFF2-40B4-BE49-F238E27FC236}">
                    <a16:creationId xmlns:a16="http://schemas.microsoft.com/office/drawing/2014/main" id="{35D382C4-961A-9844-801C-BD91DD172F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6" y="1419"/>
                <a:ext cx="179" cy="106"/>
              </a:xfrm>
              <a:custGeom>
                <a:avLst/>
                <a:gdLst>
                  <a:gd name="T0" fmla="*/ 175 w 179"/>
                  <a:gd name="T1" fmla="*/ 106 h 106"/>
                  <a:gd name="T2" fmla="*/ 0 w 179"/>
                  <a:gd name="T3" fmla="*/ 9 h 106"/>
                  <a:gd name="T4" fmla="*/ 4 w 179"/>
                  <a:gd name="T5" fmla="*/ 0 h 106"/>
                  <a:gd name="T6" fmla="*/ 179 w 179"/>
                  <a:gd name="T7" fmla="*/ 97 h 106"/>
                  <a:gd name="T8" fmla="*/ 175 w 179"/>
                  <a:gd name="T9" fmla="*/ 106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9" h="106">
                    <a:moveTo>
                      <a:pt x="175" y="106"/>
                    </a:moveTo>
                    <a:lnTo>
                      <a:pt x="0" y="9"/>
                    </a:lnTo>
                    <a:lnTo>
                      <a:pt x="4" y="0"/>
                    </a:lnTo>
                    <a:lnTo>
                      <a:pt x="179" y="97"/>
                    </a:lnTo>
                    <a:lnTo>
                      <a:pt x="175" y="10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3" name="Freeform 74">
                <a:extLst>
                  <a:ext uri="{FF2B5EF4-FFF2-40B4-BE49-F238E27FC236}">
                    <a16:creationId xmlns:a16="http://schemas.microsoft.com/office/drawing/2014/main" id="{491529E9-3CC6-274F-B6FB-397776D176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3" y="1518"/>
                <a:ext cx="43" cy="262"/>
              </a:xfrm>
              <a:custGeom>
                <a:avLst/>
                <a:gdLst>
                  <a:gd name="T0" fmla="*/ 34 w 43"/>
                  <a:gd name="T1" fmla="*/ 262 h 262"/>
                  <a:gd name="T2" fmla="*/ 0 w 43"/>
                  <a:gd name="T3" fmla="*/ 2 h 262"/>
                  <a:gd name="T4" fmla="*/ 12 w 43"/>
                  <a:gd name="T5" fmla="*/ 0 h 262"/>
                  <a:gd name="T6" fmla="*/ 43 w 43"/>
                  <a:gd name="T7" fmla="*/ 260 h 262"/>
                  <a:gd name="T8" fmla="*/ 34 w 43"/>
                  <a:gd name="T9" fmla="*/ 262 h 2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262">
                    <a:moveTo>
                      <a:pt x="34" y="262"/>
                    </a:moveTo>
                    <a:lnTo>
                      <a:pt x="0" y="2"/>
                    </a:lnTo>
                    <a:lnTo>
                      <a:pt x="12" y="0"/>
                    </a:lnTo>
                    <a:lnTo>
                      <a:pt x="43" y="260"/>
                    </a:lnTo>
                    <a:lnTo>
                      <a:pt x="34" y="26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4" name="Freeform 75">
                <a:extLst>
                  <a:ext uri="{FF2B5EF4-FFF2-40B4-BE49-F238E27FC236}">
                    <a16:creationId xmlns:a16="http://schemas.microsoft.com/office/drawing/2014/main" id="{202DDE46-49A9-AE4D-A844-3590487281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21" y="1516"/>
                <a:ext cx="231" cy="134"/>
              </a:xfrm>
              <a:custGeom>
                <a:avLst/>
                <a:gdLst>
                  <a:gd name="T0" fmla="*/ 226 w 231"/>
                  <a:gd name="T1" fmla="*/ 134 h 134"/>
                  <a:gd name="T2" fmla="*/ 0 w 231"/>
                  <a:gd name="T3" fmla="*/ 9 h 134"/>
                  <a:gd name="T4" fmla="*/ 4 w 231"/>
                  <a:gd name="T5" fmla="*/ 0 h 134"/>
                  <a:gd name="T6" fmla="*/ 231 w 231"/>
                  <a:gd name="T7" fmla="*/ 125 h 134"/>
                  <a:gd name="T8" fmla="*/ 226 w 231"/>
                  <a:gd name="T9" fmla="*/ 134 h 1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1" h="134">
                    <a:moveTo>
                      <a:pt x="226" y="134"/>
                    </a:moveTo>
                    <a:lnTo>
                      <a:pt x="0" y="9"/>
                    </a:lnTo>
                    <a:lnTo>
                      <a:pt x="4" y="0"/>
                    </a:lnTo>
                    <a:lnTo>
                      <a:pt x="231" y="125"/>
                    </a:lnTo>
                    <a:lnTo>
                      <a:pt x="226" y="134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5" name="Freeform 76">
                <a:extLst>
                  <a:ext uri="{FF2B5EF4-FFF2-40B4-BE49-F238E27FC236}">
                    <a16:creationId xmlns:a16="http://schemas.microsoft.com/office/drawing/2014/main" id="{2965D44C-8D02-2942-A5FF-7A461D2EEB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5" y="1383"/>
                <a:ext cx="33" cy="140"/>
              </a:xfrm>
              <a:custGeom>
                <a:avLst/>
                <a:gdLst>
                  <a:gd name="T0" fmla="*/ 21 w 33"/>
                  <a:gd name="T1" fmla="*/ 140 h 140"/>
                  <a:gd name="T2" fmla="*/ 0 w 33"/>
                  <a:gd name="T3" fmla="*/ 0 h 140"/>
                  <a:gd name="T4" fmla="*/ 9 w 33"/>
                  <a:gd name="T5" fmla="*/ 0 h 140"/>
                  <a:gd name="T6" fmla="*/ 33 w 33"/>
                  <a:gd name="T7" fmla="*/ 137 h 140"/>
                  <a:gd name="T8" fmla="*/ 21 w 33"/>
                  <a:gd name="T9" fmla="*/ 14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40">
                    <a:moveTo>
                      <a:pt x="21" y="140"/>
                    </a:moveTo>
                    <a:lnTo>
                      <a:pt x="0" y="0"/>
                    </a:lnTo>
                    <a:lnTo>
                      <a:pt x="9" y="0"/>
                    </a:lnTo>
                    <a:lnTo>
                      <a:pt x="33" y="137"/>
                    </a:lnTo>
                    <a:lnTo>
                      <a:pt x="21" y="14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6" name="Freeform 77">
                <a:extLst>
                  <a:ext uri="{FF2B5EF4-FFF2-40B4-BE49-F238E27FC236}">
                    <a16:creationId xmlns:a16="http://schemas.microsoft.com/office/drawing/2014/main" id="{979024B9-DE0C-324B-AFE1-E75A89324B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1" y="1513"/>
                <a:ext cx="262" cy="135"/>
              </a:xfrm>
              <a:custGeom>
                <a:avLst/>
                <a:gdLst>
                  <a:gd name="T0" fmla="*/ 4 w 262"/>
                  <a:gd name="T1" fmla="*/ 135 h 135"/>
                  <a:gd name="T2" fmla="*/ 0 w 262"/>
                  <a:gd name="T3" fmla="*/ 125 h 135"/>
                  <a:gd name="T4" fmla="*/ 257 w 262"/>
                  <a:gd name="T5" fmla="*/ 0 h 135"/>
                  <a:gd name="T6" fmla="*/ 262 w 262"/>
                  <a:gd name="T7" fmla="*/ 10 h 135"/>
                  <a:gd name="T8" fmla="*/ 4 w 262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2" h="135">
                    <a:moveTo>
                      <a:pt x="4" y="135"/>
                    </a:moveTo>
                    <a:lnTo>
                      <a:pt x="0" y="125"/>
                    </a:lnTo>
                    <a:lnTo>
                      <a:pt x="257" y="0"/>
                    </a:lnTo>
                    <a:lnTo>
                      <a:pt x="262" y="10"/>
                    </a:lnTo>
                    <a:lnTo>
                      <a:pt x="4" y="13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7" name="Freeform 78">
                <a:extLst>
                  <a:ext uri="{FF2B5EF4-FFF2-40B4-BE49-F238E27FC236}">
                    <a16:creationId xmlns:a16="http://schemas.microsoft.com/office/drawing/2014/main" id="{13390880-A632-424C-A19F-FC01C89CAA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1" y="1641"/>
                <a:ext cx="290" cy="135"/>
              </a:xfrm>
              <a:custGeom>
                <a:avLst/>
                <a:gdLst>
                  <a:gd name="T0" fmla="*/ 288 w 290"/>
                  <a:gd name="T1" fmla="*/ 135 h 135"/>
                  <a:gd name="T2" fmla="*/ 0 w 290"/>
                  <a:gd name="T3" fmla="*/ 9 h 135"/>
                  <a:gd name="T4" fmla="*/ 4 w 290"/>
                  <a:gd name="T5" fmla="*/ 0 h 135"/>
                  <a:gd name="T6" fmla="*/ 290 w 290"/>
                  <a:gd name="T7" fmla="*/ 125 h 135"/>
                  <a:gd name="T8" fmla="*/ 288 w 290"/>
                  <a:gd name="T9" fmla="*/ 135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0" h="135">
                    <a:moveTo>
                      <a:pt x="288" y="135"/>
                    </a:moveTo>
                    <a:lnTo>
                      <a:pt x="0" y="9"/>
                    </a:lnTo>
                    <a:lnTo>
                      <a:pt x="4" y="0"/>
                    </a:lnTo>
                    <a:lnTo>
                      <a:pt x="290" y="125"/>
                    </a:lnTo>
                    <a:lnTo>
                      <a:pt x="288" y="13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8" name="Freeform 79">
                <a:extLst>
                  <a:ext uri="{FF2B5EF4-FFF2-40B4-BE49-F238E27FC236}">
                    <a16:creationId xmlns:a16="http://schemas.microsoft.com/office/drawing/2014/main" id="{DB9765CF-0446-B845-800C-AFF960E004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56" y="1731"/>
                <a:ext cx="619" cy="52"/>
              </a:xfrm>
              <a:custGeom>
                <a:avLst/>
                <a:gdLst>
                  <a:gd name="T0" fmla="*/ 0 w 619"/>
                  <a:gd name="T1" fmla="*/ 52 h 52"/>
                  <a:gd name="T2" fmla="*/ 0 w 619"/>
                  <a:gd name="T3" fmla="*/ 40 h 52"/>
                  <a:gd name="T4" fmla="*/ 619 w 619"/>
                  <a:gd name="T5" fmla="*/ 0 h 52"/>
                  <a:gd name="T6" fmla="*/ 619 w 619"/>
                  <a:gd name="T7" fmla="*/ 11 h 52"/>
                  <a:gd name="T8" fmla="*/ 0 w 619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9" h="52">
                    <a:moveTo>
                      <a:pt x="0" y="52"/>
                    </a:moveTo>
                    <a:lnTo>
                      <a:pt x="0" y="40"/>
                    </a:lnTo>
                    <a:lnTo>
                      <a:pt x="619" y="0"/>
                    </a:lnTo>
                    <a:lnTo>
                      <a:pt x="619" y="11"/>
                    </a:lnTo>
                    <a:lnTo>
                      <a:pt x="0" y="5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9" name="Freeform 80">
                <a:extLst>
                  <a:ext uri="{FF2B5EF4-FFF2-40B4-BE49-F238E27FC236}">
                    <a16:creationId xmlns:a16="http://schemas.microsoft.com/office/drawing/2014/main" id="{2448E92F-6505-3846-AD70-FBA7F15E4B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45" y="1475"/>
                <a:ext cx="258" cy="123"/>
              </a:xfrm>
              <a:custGeom>
                <a:avLst/>
                <a:gdLst>
                  <a:gd name="T0" fmla="*/ 5 w 258"/>
                  <a:gd name="T1" fmla="*/ 123 h 123"/>
                  <a:gd name="T2" fmla="*/ 0 w 258"/>
                  <a:gd name="T3" fmla="*/ 114 h 123"/>
                  <a:gd name="T4" fmla="*/ 253 w 258"/>
                  <a:gd name="T5" fmla="*/ 0 h 123"/>
                  <a:gd name="T6" fmla="*/ 258 w 258"/>
                  <a:gd name="T7" fmla="*/ 10 h 123"/>
                  <a:gd name="T8" fmla="*/ 5 w 258"/>
                  <a:gd name="T9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8" h="123">
                    <a:moveTo>
                      <a:pt x="5" y="123"/>
                    </a:moveTo>
                    <a:lnTo>
                      <a:pt x="0" y="114"/>
                    </a:lnTo>
                    <a:lnTo>
                      <a:pt x="253" y="0"/>
                    </a:lnTo>
                    <a:lnTo>
                      <a:pt x="258" y="10"/>
                    </a:lnTo>
                    <a:lnTo>
                      <a:pt x="5" y="12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0" name="Freeform 81">
                <a:extLst>
                  <a:ext uri="{FF2B5EF4-FFF2-40B4-BE49-F238E27FC236}">
                    <a16:creationId xmlns:a16="http://schemas.microsoft.com/office/drawing/2014/main" id="{04D20694-FE5A-4F41-A5B1-E8A1617B3E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4" y="1589"/>
                <a:ext cx="156" cy="52"/>
              </a:xfrm>
              <a:custGeom>
                <a:avLst/>
                <a:gdLst>
                  <a:gd name="T0" fmla="*/ 2 w 156"/>
                  <a:gd name="T1" fmla="*/ 52 h 52"/>
                  <a:gd name="T2" fmla="*/ 0 w 156"/>
                  <a:gd name="T3" fmla="*/ 40 h 52"/>
                  <a:gd name="T4" fmla="*/ 154 w 156"/>
                  <a:gd name="T5" fmla="*/ 0 h 52"/>
                  <a:gd name="T6" fmla="*/ 156 w 156"/>
                  <a:gd name="T7" fmla="*/ 9 h 52"/>
                  <a:gd name="T8" fmla="*/ 2 w 156"/>
                  <a:gd name="T9" fmla="*/ 5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6" h="52">
                    <a:moveTo>
                      <a:pt x="2" y="52"/>
                    </a:moveTo>
                    <a:lnTo>
                      <a:pt x="0" y="40"/>
                    </a:lnTo>
                    <a:lnTo>
                      <a:pt x="154" y="0"/>
                    </a:lnTo>
                    <a:lnTo>
                      <a:pt x="156" y="9"/>
                    </a:lnTo>
                    <a:lnTo>
                      <a:pt x="2" y="5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1" name="Freeform 82">
                <a:extLst>
                  <a:ext uri="{FF2B5EF4-FFF2-40B4-BE49-F238E27FC236}">
                    <a16:creationId xmlns:a16="http://schemas.microsoft.com/office/drawing/2014/main" id="{B4B34E24-6801-774D-A779-5ECAD9069F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9" y="1152"/>
                <a:ext cx="26" cy="328"/>
              </a:xfrm>
              <a:custGeom>
                <a:avLst/>
                <a:gdLst>
                  <a:gd name="T0" fmla="*/ 14 w 26"/>
                  <a:gd name="T1" fmla="*/ 328 h 328"/>
                  <a:gd name="T2" fmla="*/ 0 w 26"/>
                  <a:gd name="T3" fmla="*/ 0 h 328"/>
                  <a:gd name="T4" fmla="*/ 12 w 26"/>
                  <a:gd name="T5" fmla="*/ 0 h 328"/>
                  <a:gd name="T6" fmla="*/ 26 w 26"/>
                  <a:gd name="T7" fmla="*/ 328 h 328"/>
                  <a:gd name="T8" fmla="*/ 14 w 26"/>
                  <a:gd name="T9" fmla="*/ 328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28">
                    <a:moveTo>
                      <a:pt x="14" y="328"/>
                    </a:moveTo>
                    <a:lnTo>
                      <a:pt x="0" y="0"/>
                    </a:lnTo>
                    <a:lnTo>
                      <a:pt x="12" y="0"/>
                    </a:lnTo>
                    <a:lnTo>
                      <a:pt x="26" y="328"/>
                    </a:lnTo>
                    <a:lnTo>
                      <a:pt x="14" y="32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2" name="Freeform 83">
                <a:extLst>
                  <a:ext uri="{FF2B5EF4-FFF2-40B4-BE49-F238E27FC236}">
                    <a16:creationId xmlns:a16="http://schemas.microsoft.com/office/drawing/2014/main" id="{F85F7E63-677C-4B43-B73A-5F7D29B01A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2" y="944"/>
                <a:ext cx="187" cy="212"/>
              </a:xfrm>
              <a:custGeom>
                <a:avLst/>
                <a:gdLst>
                  <a:gd name="T0" fmla="*/ 179 w 187"/>
                  <a:gd name="T1" fmla="*/ 212 h 212"/>
                  <a:gd name="T2" fmla="*/ 0 w 187"/>
                  <a:gd name="T3" fmla="*/ 7 h 212"/>
                  <a:gd name="T4" fmla="*/ 9 w 187"/>
                  <a:gd name="T5" fmla="*/ 0 h 212"/>
                  <a:gd name="T6" fmla="*/ 187 w 187"/>
                  <a:gd name="T7" fmla="*/ 205 h 212"/>
                  <a:gd name="T8" fmla="*/ 179 w 187"/>
                  <a:gd name="T9" fmla="*/ 212 h 2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7" h="212">
                    <a:moveTo>
                      <a:pt x="179" y="212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187" y="205"/>
                    </a:lnTo>
                    <a:lnTo>
                      <a:pt x="179" y="21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3" name="Freeform 84">
                <a:extLst>
                  <a:ext uri="{FF2B5EF4-FFF2-40B4-BE49-F238E27FC236}">
                    <a16:creationId xmlns:a16="http://schemas.microsoft.com/office/drawing/2014/main" id="{E7EC2E7F-A2C6-454E-83CD-25C07909B5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7" y="1149"/>
                <a:ext cx="149" cy="119"/>
              </a:xfrm>
              <a:custGeom>
                <a:avLst/>
                <a:gdLst>
                  <a:gd name="T0" fmla="*/ 7 w 149"/>
                  <a:gd name="T1" fmla="*/ 119 h 119"/>
                  <a:gd name="T2" fmla="*/ 0 w 149"/>
                  <a:gd name="T3" fmla="*/ 109 h 119"/>
                  <a:gd name="T4" fmla="*/ 142 w 149"/>
                  <a:gd name="T5" fmla="*/ 0 h 119"/>
                  <a:gd name="T6" fmla="*/ 149 w 149"/>
                  <a:gd name="T7" fmla="*/ 10 h 119"/>
                  <a:gd name="T8" fmla="*/ 7 w 149"/>
                  <a:gd name="T9" fmla="*/ 119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119">
                    <a:moveTo>
                      <a:pt x="7" y="119"/>
                    </a:moveTo>
                    <a:lnTo>
                      <a:pt x="0" y="109"/>
                    </a:lnTo>
                    <a:lnTo>
                      <a:pt x="142" y="0"/>
                    </a:lnTo>
                    <a:lnTo>
                      <a:pt x="149" y="10"/>
                    </a:lnTo>
                    <a:lnTo>
                      <a:pt x="7" y="11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4" name="Freeform 85">
                <a:extLst>
                  <a:ext uri="{FF2B5EF4-FFF2-40B4-BE49-F238E27FC236}">
                    <a16:creationId xmlns:a16="http://schemas.microsoft.com/office/drawing/2014/main" id="{0DEC5C75-5464-A240-96D4-8E40B00DE9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" y="1258"/>
                <a:ext cx="161" cy="137"/>
              </a:xfrm>
              <a:custGeom>
                <a:avLst/>
                <a:gdLst>
                  <a:gd name="T0" fmla="*/ 7 w 161"/>
                  <a:gd name="T1" fmla="*/ 137 h 137"/>
                  <a:gd name="T2" fmla="*/ 0 w 161"/>
                  <a:gd name="T3" fmla="*/ 130 h 137"/>
                  <a:gd name="T4" fmla="*/ 154 w 161"/>
                  <a:gd name="T5" fmla="*/ 0 h 137"/>
                  <a:gd name="T6" fmla="*/ 161 w 161"/>
                  <a:gd name="T7" fmla="*/ 10 h 137"/>
                  <a:gd name="T8" fmla="*/ 7 w 161"/>
                  <a:gd name="T9" fmla="*/ 137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1" h="137">
                    <a:moveTo>
                      <a:pt x="7" y="137"/>
                    </a:moveTo>
                    <a:lnTo>
                      <a:pt x="0" y="130"/>
                    </a:lnTo>
                    <a:lnTo>
                      <a:pt x="154" y="0"/>
                    </a:lnTo>
                    <a:lnTo>
                      <a:pt x="161" y="10"/>
                    </a:lnTo>
                    <a:lnTo>
                      <a:pt x="7" y="13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5" name="Freeform 86">
                <a:extLst>
                  <a:ext uri="{FF2B5EF4-FFF2-40B4-BE49-F238E27FC236}">
                    <a16:creationId xmlns:a16="http://schemas.microsoft.com/office/drawing/2014/main" id="{ABA67336-C07C-5441-B639-0D86785A7F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8" y="1353"/>
                <a:ext cx="255" cy="42"/>
              </a:xfrm>
              <a:custGeom>
                <a:avLst/>
                <a:gdLst>
                  <a:gd name="T0" fmla="*/ 253 w 255"/>
                  <a:gd name="T1" fmla="*/ 42 h 42"/>
                  <a:gd name="T2" fmla="*/ 0 w 255"/>
                  <a:gd name="T3" fmla="*/ 9 h 42"/>
                  <a:gd name="T4" fmla="*/ 2 w 255"/>
                  <a:gd name="T5" fmla="*/ 0 h 42"/>
                  <a:gd name="T6" fmla="*/ 255 w 255"/>
                  <a:gd name="T7" fmla="*/ 33 h 42"/>
                  <a:gd name="T8" fmla="*/ 253 w 255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42">
                    <a:moveTo>
                      <a:pt x="253" y="42"/>
                    </a:moveTo>
                    <a:lnTo>
                      <a:pt x="0" y="9"/>
                    </a:lnTo>
                    <a:lnTo>
                      <a:pt x="2" y="0"/>
                    </a:lnTo>
                    <a:lnTo>
                      <a:pt x="255" y="33"/>
                    </a:lnTo>
                    <a:lnTo>
                      <a:pt x="253" y="42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6" name="Freeform 87">
                <a:extLst>
                  <a:ext uri="{FF2B5EF4-FFF2-40B4-BE49-F238E27FC236}">
                    <a16:creationId xmlns:a16="http://schemas.microsoft.com/office/drawing/2014/main" id="{05AAB640-9B40-F146-A552-56B164BEF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99" y="1355"/>
                <a:ext cx="239" cy="33"/>
              </a:xfrm>
              <a:custGeom>
                <a:avLst/>
                <a:gdLst>
                  <a:gd name="T0" fmla="*/ 0 w 239"/>
                  <a:gd name="T1" fmla="*/ 33 h 33"/>
                  <a:gd name="T2" fmla="*/ 0 w 239"/>
                  <a:gd name="T3" fmla="*/ 24 h 33"/>
                  <a:gd name="T4" fmla="*/ 239 w 239"/>
                  <a:gd name="T5" fmla="*/ 0 h 33"/>
                  <a:gd name="T6" fmla="*/ 239 w 239"/>
                  <a:gd name="T7" fmla="*/ 12 h 33"/>
                  <a:gd name="T8" fmla="*/ 0 w 239"/>
                  <a:gd name="T9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9" h="33">
                    <a:moveTo>
                      <a:pt x="0" y="33"/>
                    </a:moveTo>
                    <a:lnTo>
                      <a:pt x="0" y="24"/>
                    </a:lnTo>
                    <a:lnTo>
                      <a:pt x="239" y="0"/>
                    </a:lnTo>
                    <a:lnTo>
                      <a:pt x="239" y="12"/>
                    </a:lnTo>
                    <a:lnTo>
                      <a:pt x="0" y="3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7" name="Freeform 88">
                <a:extLst>
                  <a:ext uri="{FF2B5EF4-FFF2-40B4-BE49-F238E27FC236}">
                    <a16:creationId xmlns:a16="http://schemas.microsoft.com/office/drawing/2014/main" id="{043E015C-B4C0-3149-A240-8D9DEEF3F2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7" y="1286"/>
                <a:ext cx="315" cy="104"/>
              </a:xfrm>
              <a:custGeom>
                <a:avLst/>
                <a:gdLst>
                  <a:gd name="T0" fmla="*/ 310 w 315"/>
                  <a:gd name="T1" fmla="*/ 104 h 104"/>
                  <a:gd name="T2" fmla="*/ 0 w 315"/>
                  <a:gd name="T3" fmla="*/ 10 h 104"/>
                  <a:gd name="T4" fmla="*/ 5 w 315"/>
                  <a:gd name="T5" fmla="*/ 0 h 104"/>
                  <a:gd name="T6" fmla="*/ 315 w 315"/>
                  <a:gd name="T7" fmla="*/ 95 h 104"/>
                  <a:gd name="T8" fmla="*/ 310 w 315"/>
                  <a:gd name="T9" fmla="*/ 104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5" h="104">
                    <a:moveTo>
                      <a:pt x="310" y="104"/>
                    </a:moveTo>
                    <a:lnTo>
                      <a:pt x="0" y="10"/>
                    </a:lnTo>
                    <a:lnTo>
                      <a:pt x="5" y="0"/>
                    </a:lnTo>
                    <a:lnTo>
                      <a:pt x="315" y="95"/>
                    </a:lnTo>
                    <a:lnTo>
                      <a:pt x="310" y="104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8" name="Freeform 89">
                <a:extLst>
                  <a:ext uri="{FF2B5EF4-FFF2-40B4-BE49-F238E27FC236}">
                    <a16:creationId xmlns:a16="http://schemas.microsoft.com/office/drawing/2014/main" id="{E3B8FB19-5312-7A40-BF2F-AA6727A639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8" y="1383"/>
                <a:ext cx="149" cy="48"/>
              </a:xfrm>
              <a:custGeom>
                <a:avLst/>
                <a:gdLst>
                  <a:gd name="T0" fmla="*/ 5 w 149"/>
                  <a:gd name="T1" fmla="*/ 48 h 48"/>
                  <a:gd name="T2" fmla="*/ 0 w 149"/>
                  <a:gd name="T3" fmla="*/ 36 h 48"/>
                  <a:gd name="T4" fmla="*/ 147 w 149"/>
                  <a:gd name="T5" fmla="*/ 0 h 48"/>
                  <a:gd name="T6" fmla="*/ 149 w 149"/>
                  <a:gd name="T7" fmla="*/ 10 h 48"/>
                  <a:gd name="T8" fmla="*/ 5 w 149"/>
                  <a:gd name="T9" fmla="*/ 4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9" h="48">
                    <a:moveTo>
                      <a:pt x="5" y="48"/>
                    </a:moveTo>
                    <a:lnTo>
                      <a:pt x="0" y="36"/>
                    </a:lnTo>
                    <a:lnTo>
                      <a:pt x="147" y="0"/>
                    </a:lnTo>
                    <a:lnTo>
                      <a:pt x="149" y="10"/>
                    </a:lnTo>
                    <a:lnTo>
                      <a:pt x="5" y="4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9" name="Freeform 90">
                <a:extLst>
                  <a:ext uri="{FF2B5EF4-FFF2-40B4-BE49-F238E27FC236}">
                    <a16:creationId xmlns:a16="http://schemas.microsoft.com/office/drawing/2014/main" id="{356BEB3B-3923-294B-9A4A-C096F9FD8C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8" y="1386"/>
                <a:ext cx="473" cy="132"/>
              </a:xfrm>
              <a:custGeom>
                <a:avLst/>
                <a:gdLst>
                  <a:gd name="T0" fmla="*/ 0 w 200"/>
                  <a:gd name="T1" fmla="*/ 56 h 56"/>
                  <a:gd name="T2" fmla="*/ 0 w 200"/>
                  <a:gd name="T3" fmla="*/ 56 h 56"/>
                  <a:gd name="T4" fmla="*/ 1 w 200"/>
                  <a:gd name="T5" fmla="*/ 54 h 56"/>
                  <a:gd name="T6" fmla="*/ 1 w 200"/>
                  <a:gd name="T7" fmla="*/ 52 h 56"/>
                  <a:gd name="T8" fmla="*/ 199 w 200"/>
                  <a:gd name="T9" fmla="*/ 0 h 56"/>
                  <a:gd name="T10" fmla="*/ 200 w 200"/>
                  <a:gd name="T11" fmla="*/ 4 h 56"/>
                  <a:gd name="T12" fmla="*/ 0 w 200"/>
                  <a:gd name="T13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0" h="56">
                    <a:moveTo>
                      <a:pt x="0" y="56"/>
                    </a:moveTo>
                    <a:cubicBezTo>
                      <a:pt x="0" y="56"/>
                      <a:pt x="0" y="56"/>
                      <a:pt x="0" y="56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1" y="52"/>
                      <a:pt x="1" y="52"/>
                      <a:pt x="1" y="52"/>
                    </a:cubicBezTo>
                    <a:cubicBezTo>
                      <a:pt x="6" y="51"/>
                      <a:pt x="145" y="14"/>
                      <a:pt x="199" y="0"/>
                    </a:cubicBezTo>
                    <a:cubicBezTo>
                      <a:pt x="200" y="4"/>
                      <a:pt x="200" y="4"/>
                      <a:pt x="200" y="4"/>
                    </a:cubicBezTo>
                    <a:cubicBezTo>
                      <a:pt x="18" y="53"/>
                      <a:pt x="2" y="56"/>
                      <a:pt x="0" y="56"/>
                    </a:cubicBez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0" name="Freeform 91">
                <a:extLst>
                  <a:ext uri="{FF2B5EF4-FFF2-40B4-BE49-F238E27FC236}">
                    <a16:creationId xmlns:a16="http://schemas.microsoft.com/office/drawing/2014/main" id="{8490D3B5-1B28-0A44-B117-3963EC9BF3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8" y="1357"/>
                <a:ext cx="225" cy="163"/>
              </a:xfrm>
              <a:custGeom>
                <a:avLst/>
                <a:gdLst>
                  <a:gd name="T0" fmla="*/ 7 w 225"/>
                  <a:gd name="T1" fmla="*/ 163 h 163"/>
                  <a:gd name="T2" fmla="*/ 0 w 225"/>
                  <a:gd name="T3" fmla="*/ 154 h 163"/>
                  <a:gd name="T4" fmla="*/ 218 w 225"/>
                  <a:gd name="T5" fmla="*/ 0 h 163"/>
                  <a:gd name="T6" fmla="*/ 225 w 225"/>
                  <a:gd name="T7" fmla="*/ 10 h 163"/>
                  <a:gd name="T8" fmla="*/ 7 w 225"/>
                  <a:gd name="T9" fmla="*/ 163 h 1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5" h="163">
                    <a:moveTo>
                      <a:pt x="7" y="163"/>
                    </a:moveTo>
                    <a:lnTo>
                      <a:pt x="0" y="154"/>
                    </a:lnTo>
                    <a:lnTo>
                      <a:pt x="218" y="0"/>
                    </a:lnTo>
                    <a:lnTo>
                      <a:pt x="225" y="10"/>
                    </a:lnTo>
                    <a:lnTo>
                      <a:pt x="7" y="16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1" name="Freeform 92">
                <a:extLst>
                  <a:ext uri="{FF2B5EF4-FFF2-40B4-BE49-F238E27FC236}">
                    <a16:creationId xmlns:a16="http://schemas.microsoft.com/office/drawing/2014/main" id="{7E9691FE-D9A5-A94F-B510-6B9A76F9C4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45" y="1258"/>
                <a:ext cx="395" cy="99"/>
              </a:xfrm>
              <a:custGeom>
                <a:avLst/>
                <a:gdLst>
                  <a:gd name="T0" fmla="*/ 2 w 395"/>
                  <a:gd name="T1" fmla="*/ 99 h 99"/>
                  <a:gd name="T2" fmla="*/ 0 w 395"/>
                  <a:gd name="T3" fmla="*/ 88 h 99"/>
                  <a:gd name="T4" fmla="*/ 392 w 395"/>
                  <a:gd name="T5" fmla="*/ 0 h 99"/>
                  <a:gd name="T6" fmla="*/ 395 w 395"/>
                  <a:gd name="T7" fmla="*/ 12 h 99"/>
                  <a:gd name="T8" fmla="*/ 2 w 395"/>
                  <a:gd name="T9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5" h="99">
                    <a:moveTo>
                      <a:pt x="2" y="99"/>
                    </a:moveTo>
                    <a:lnTo>
                      <a:pt x="0" y="88"/>
                    </a:lnTo>
                    <a:lnTo>
                      <a:pt x="392" y="0"/>
                    </a:lnTo>
                    <a:lnTo>
                      <a:pt x="395" y="12"/>
                    </a:lnTo>
                    <a:lnTo>
                      <a:pt x="2" y="9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2" name="Freeform 93">
                <a:extLst>
                  <a:ext uri="{FF2B5EF4-FFF2-40B4-BE49-F238E27FC236}">
                    <a16:creationId xmlns:a16="http://schemas.microsoft.com/office/drawing/2014/main" id="{01468BB2-A913-554B-B73C-B29ABF9233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86" y="1393"/>
                <a:ext cx="69" cy="198"/>
              </a:xfrm>
              <a:custGeom>
                <a:avLst/>
                <a:gdLst>
                  <a:gd name="T0" fmla="*/ 59 w 69"/>
                  <a:gd name="T1" fmla="*/ 198 h 198"/>
                  <a:gd name="T2" fmla="*/ 0 w 69"/>
                  <a:gd name="T3" fmla="*/ 2 h 198"/>
                  <a:gd name="T4" fmla="*/ 12 w 69"/>
                  <a:gd name="T5" fmla="*/ 0 h 198"/>
                  <a:gd name="T6" fmla="*/ 69 w 69"/>
                  <a:gd name="T7" fmla="*/ 196 h 198"/>
                  <a:gd name="T8" fmla="*/ 59 w 69"/>
                  <a:gd name="T9" fmla="*/ 198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198">
                    <a:moveTo>
                      <a:pt x="59" y="198"/>
                    </a:moveTo>
                    <a:lnTo>
                      <a:pt x="0" y="2"/>
                    </a:lnTo>
                    <a:lnTo>
                      <a:pt x="12" y="0"/>
                    </a:lnTo>
                    <a:lnTo>
                      <a:pt x="69" y="196"/>
                    </a:lnTo>
                    <a:lnTo>
                      <a:pt x="59" y="19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3" name="Freeform 94">
                <a:extLst>
                  <a:ext uri="{FF2B5EF4-FFF2-40B4-BE49-F238E27FC236}">
                    <a16:creationId xmlns:a16="http://schemas.microsoft.com/office/drawing/2014/main" id="{651833A4-C79E-3342-9196-7A132113F2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0" y="1105"/>
                <a:ext cx="401" cy="51"/>
              </a:xfrm>
              <a:custGeom>
                <a:avLst/>
                <a:gdLst>
                  <a:gd name="T0" fmla="*/ 399 w 401"/>
                  <a:gd name="T1" fmla="*/ 51 h 51"/>
                  <a:gd name="T2" fmla="*/ 0 w 401"/>
                  <a:gd name="T3" fmla="*/ 11 h 51"/>
                  <a:gd name="T4" fmla="*/ 0 w 401"/>
                  <a:gd name="T5" fmla="*/ 0 h 51"/>
                  <a:gd name="T6" fmla="*/ 401 w 401"/>
                  <a:gd name="T7" fmla="*/ 42 h 51"/>
                  <a:gd name="T8" fmla="*/ 399 w 401"/>
                  <a:gd name="T9" fmla="*/ 5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1" h="51">
                    <a:moveTo>
                      <a:pt x="399" y="51"/>
                    </a:moveTo>
                    <a:lnTo>
                      <a:pt x="0" y="11"/>
                    </a:lnTo>
                    <a:lnTo>
                      <a:pt x="0" y="0"/>
                    </a:lnTo>
                    <a:lnTo>
                      <a:pt x="401" y="42"/>
                    </a:lnTo>
                    <a:lnTo>
                      <a:pt x="399" y="5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4" name="Freeform 95">
                <a:extLst>
                  <a:ext uri="{FF2B5EF4-FFF2-40B4-BE49-F238E27FC236}">
                    <a16:creationId xmlns:a16="http://schemas.microsoft.com/office/drawing/2014/main" id="{A6A7181E-9BC0-6D45-8FCE-B6DC6AE35F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7" y="944"/>
                <a:ext cx="232" cy="168"/>
              </a:xfrm>
              <a:custGeom>
                <a:avLst/>
                <a:gdLst>
                  <a:gd name="T0" fmla="*/ 7 w 232"/>
                  <a:gd name="T1" fmla="*/ 168 h 168"/>
                  <a:gd name="T2" fmla="*/ 0 w 232"/>
                  <a:gd name="T3" fmla="*/ 161 h 168"/>
                  <a:gd name="T4" fmla="*/ 225 w 232"/>
                  <a:gd name="T5" fmla="*/ 0 h 168"/>
                  <a:gd name="T6" fmla="*/ 232 w 232"/>
                  <a:gd name="T7" fmla="*/ 9 h 168"/>
                  <a:gd name="T8" fmla="*/ 7 w 232"/>
                  <a:gd name="T9" fmla="*/ 168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168">
                    <a:moveTo>
                      <a:pt x="7" y="168"/>
                    </a:moveTo>
                    <a:lnTo>
                      <a:pt x="0" y="161"/>
                    </a:lnTo>
                    <a:lnTo>
                      <a:pt x="225" y="0"/>
                    </a:lnTo>
                    <a:lnTo>
                      <a:pt x="232" y="9"/>
                    </a:lnTo>
                    <a:lnTo>
                      <a:pt x="7" y="16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5" name="Freeform 96">
                <a:extLst>
                  <a:ext uri="{FF2B5EF4-FFF2-40B4-BE49-F238E27FC236}">
                    <a16:creationId xmlns:a16="http://schemas.microsoft.com/office/drawing/2014/main" id="{E3644B36-A2D5-8F4A-8CCC-C837847523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3" y="1038"/>
                <a:ext cx="111" cy="253"/>
              </a:xfrm>
              <a:custGeom>
                <a:avLst/>
                <a:gdLst>
                  <a:gd name="T0" fmla="*/ 9 w 111"/>
                  <a:gd name="T1" fmla="*/ 253 h 253"/>
                  <a:gd name="T2" fmla="*/ 0 w 111"/>
                  <a:gd name="T3" fmla="*/ 248 h 253"/>
                  <a:gd name="T4" fmla="*/ 99 w 111"/>
                  <a:gd name="T5" fmla="*/ 0 h 253"/>
                  <a:gd name="T6" fmla="*/ 111 w 111"/>
                  <a:gd name="T7" fmla="*/ 5 h 253"/>
                  <a:gd name="T8" fmla="*/ 9 w 111"/>
                  <a:gd name="T9" fmla="*/ 253 h 2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1" h="253">
                    <a:moveTo>
                      <a:pt x="9" y="253"/>
                    </a:moveTo>
                    <a:lnTo>
                      <a:pt x="0" y="248"/>
                    </a:lnTo>
                    <a:lnTo>
                      <a:pt x="99" y="0"/>
                    </a:lnTo>
                    <a:lnTo>
                      <a:pt x="111" y="5"/>
                    </a:lnTo>
                    <a:lnTo>
                      <a:pt x="9" y="25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6" name="Freeform 97">
                <a:extLst>
                  <a:ext uri="{FF2B5EF4-FFF2-40B4-BE49-F238E27FC236}">
                    <a16:creationId xmlns:a16="http://schemas.microsoft.com/office/drawing/2014/main" id="{1C4106FE-598B-0940-8E50-DEE4F1D110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9" y="1034"/>
                <a:ext cx="173" cy="241"/>
              </a:xfrm>
              <a:custGeom>
                <a:avLst/>
                <a:gdLst>
                  <a:gd name="T0" fmla="*/ 163 w 173"/>
                  <a:gd name="T1" fmla="*/ 241 h 241"/>
                  <a:gd name="T2" fmla="*/ 0 w 173"/>
                  <a:gd name="T3" fmla="*/ 7 h 241"/>
                  <a:gd name="T4" fmla="*/ 9 w 173"/>
                  <a:gd name="T5" fmla="*/ 0 h 241"/>
                  <a:gd name="T6" fmla="*/ 173 w 173"/>
                  <a:gd name="T7" fmla="*/ 234 h 241"/>
                  <a:gd name="T8" fmla="*/ 163 w 173"/>
                  <a:gd name="T9" fmla="*/ 241 h 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3" h="241">
                    <a:moveTo>
                      <a:pt x="163" y="241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173" y="234"/>
                    </a:lnTo>
                    <a:lnTo>
                      <a:pt x="163" y="24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7" name="Freeform 98">
                <a:extLst>
                  <a:ext uri="{FF2B5EF4-FFF2-40B4-BE49-F238E27FC236}">
                    <a16:creationId xmlns:a16="http://schemas.microsoft.com/office/drawing/2014/main" id="{35EBB1EA-4287-D946-BC76-DD1BC50B6D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2" y="1263"/>
                <a:ext cx="285" cy="99"/>
              </a:xfrm>
              <a:custGeom>
                <a:avLst/>
                <a:gdLst>
                  <a:gd name="T0" fmla="*/ 283 w 285"/>
                  <a:gd name="T1" fmla="*/ 99 h 99"/>
                  <a:gd name="T2" fmla="*/ 0 w 285"/>
                  <a:gd name="T3" fmla="*/ 9 h 99"/>
                  <a:gd name="T4" fmla="*/ 2 w 285"/>
                  <a:gd name="T5" fmla="*/ 0 h 99"/>
                  <a:gd name="T6" fmla="*/ 285 w 285"/>
                  <a:gd name="T7" fmla="*/ 87 h 99"/>
                  <a:gd name="T8" fmla="*/ 283 w 285"/>
                  <a:gd name="T9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5" h="99">
                    <a:moveTo>
                      <a:pt x="283" y="99"/>
                    </a:moveTo>
                    <a:lnTo>
                      <a:pt x="0" y="9"/>
                    </a:lnTo>
                    <a:lnTo>
                      <a:pt x="2" y="0"/>
                    </a:lnTo>
                    <a:lnTo>
                      <a:pt x="285" y="87"/>
                    </a:lnTo>
                    <a:lnTo>
                      <a:pt x="283" y="9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8" name="Freeform 99">
                <a:extLst>
                  <a:ext uri="{FF2B5EF4-FFF2-40B4-BE49-F238E27FC236}">
                    <a16:creationId xmlns:a16="http://schemas.microsoft.com/office/drawing/2014/main" id="{873454A0-7A97-E446-A885-52F0B04B3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4" y="1265"/>
                <a:ext cx="48" cy="121"/>
              </a:xfrm>
              <a:custGeom>
                <a:avLst/>
                <a:gdLst>
                  <a:gd name="T0" fmla="*/ 38 w 48"/>
                  <a:gd name="T1" fmla="*/ 121 h 121"/>
                  <a:gd name="T2" fmla="*/ 0 w 48"/>
                  <a:gd name="T3" fmla="*/ 5 h 121"/>
                  <a:gd name="T4" fmla="*/ 12 w 48"/>
                  <a:gd name="T5" fmla="*/ 0 h 121"/>
                  <a:gd name="T6" fmla="*/ 48 w 48"/>
                  <a:gd name="T7" fmla="*/ 118 h 121"/>
                  <a:gd name="T8" fmla="*/ 38 w 48"/>
                  <a:gd name="T9" fmla="*/ 121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21">
                    <a:moveTo>
                      <a:pt x="38" y="121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48" y="118"/>
                    </a:lnTo>
                    <a:lnTo>
                      <a:pt x="38" y="12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9" name="Freeform 100">
                <a:extLst>
                  <a:ext uri="{FF2B5EF4-FFF2-40B4-BE49-F238E27FC236}">
                    <a16:creationId xmlns:a16="http://schemas.microsoft.com/office/drawing/2014/main" id="{B087DF90-1CB5-454D-AE1B-00A472A5B2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43" y="1263"/>
                <a:ext cx="121" cy="165"/>
              </a:xfrm>
              <a:custGeom>
                <a:avLst/>
                <a:gdLst>
                  <a:gd name="T0" fmla="*/ 10 w 121"/>
                  <a:gd name="T1" fmla="*/ 165 h 165"/>
                  <a:gd name="T2" fmla="*/ 0 w 121"/>
                  <a:gd name="T3" fmla="*/ 158 h 165"/>
                  <a:gd name="T4" fmla="*/ 111 w 121"/>
                  <a:gd name="T5" fmla="*/ 0 h 165"/>
                  <a:gd name="T6" fmla="*/ 121 w 121"/>
                  <a:gd name="T7" fmla="*/ 7 h 165"/>
                  <a:gd name="T8" fmla="*/ 10 w 121"/>
                  <a:gd name="T9" fmla="*/ 165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165">
                    <a:moveTo>
                      <a:pt x="10" y="165"/>
                    </a:moveTo>
                    <a:lnTo>
                      <a:pt x="0" y="158"/>
                    </a:lnTo>
                    <a:lnTo>
                      <a:pt x="111" y="0"/>
                    </a:lnTo>
                    <a:lnTo>
                      <a:pt x="121" y="7"/>
                    </a:lnTo>
                    <a:lnTo>
                      <a:pt x="10" y="16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0" name="Freeform 101">
                <a:extLst>
                  <a:ext uri="{FF2B5EF4-FFF2-40B4-BE49-F238E27FC236}">
                    <a16:creationId xmlns:a16="http://schemas.microsoft.com/office/drawing/2014/main" id="{ED983126-23D6-D345-B4DF-26DC4F96C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2" y="885"/>
                <a:ext cx="198" cy="160"/>
              </a:xfrm>
              <a:custGeom>
                <a:avLst/>
                <a:gdLst>
                  <a:gd name="T0" fmla="*/ 7 w 198"/>
                  <a:gd name="T1" fmla="*/ 160 h 160"/>
                  <a:gd name="T2" fmla="*/ 0 w 198"/>
                  <a:gd name="T3" fmla="*/ 151 h 160"/>
                  <a:gd name="T4" fmla="*/ 191 w 198"/>
                  <a:gd name="T5" fmla="*/ 0 h 160"/>
                  <a:gd name="T6" fmla="*/ 198 w 198"/>
                  <a:gd name="T7" fmla="*/ 7 h 160"/>
                  <a:gd name="T8" fmla="*/ 7 w 198"/>
                  <a:gd name="T9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160">
                    <a:moveTo>
                      <a:pt x="7" y="160"/>
                    </a:moveTo>
                    <a:lnTo>
                      <a:pt x="0" y="151"/>
                    </a:lnTo>
                    <a:lnTo>
                      <a:pt x="191" y="0"/>
                    </a:lnTo>
                    <a:lnTo>
                      <a:pt x="198" y="7"/>
                    </a:lnTo>
                    <a:lnTo>
                      <a:pt x="7" y="16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1" name="Freeform 102">
                <a:extLst>
                  <a:ext uri="{FF2B5EF4-FFF2-40B4-BE49-F238E27FC236}">
                    <a16:creationId xmlns:a16="http://schemas.microsoft.com/office/drawing/2014/main" id="{88FA00D6-E7A3-9947-926C-F569E10738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69" y="885"/>
                <a:ext cx="208" cy="250"/>
              </a:xfrm>
              <a:custGeom>
                <a:avLst/>
                <a:gdLst>
                  <a:gd name="T0" fmla="*/ 200 w 208"/>
                  <a:gd name="T1" fmla="*/ 250 h 250"/>
                  <a:gd name="T2" fmla="*/ 0 w 208"/>
                  <a:gd name="T3" fmla="*/ 7 h 250"/>
                  <a:gd name="T4" fmla="*/ 9 w 208"/>
                  <a:gd name="T5" fmla="*/ 0 h 250"/>
                  <a:gd name="T6" fmla="*/ 208 w 208"/>
                  <a:gd name="T7" fmla="*/ 243 h 250"/>
                  <a:gd name="T8" fmla="*/ 200 w 208"/>
                  <a:gd name="T9" fmla="*/ 250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8" h="250">
                    <a:moveTo>
                      <a:pt x="200" y="250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208" y="243"/>
                    </a:lnTo>
                    <a:lnTo>
                      <a:pt x="200" y="25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2" name="Freeform 103">
                <a:extLst>
                  <a:ext uri="{FF2B5EF4-FFF2-40B4-BE49-F238E27FC236}">
                    <a16:creationId xmlns:a16="http://schemas.microsoft.com/office/drawing/2014/main" id="{208A3D6B-FEF4-DF42-AB0B-260904A43B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4" y="1123"/>
                <a:ext cx="220" cy="147"/>
              </a:xfrm>
              <a:custGeom>
                <a:avLst/>
                <a:gdLst>
                  <a:gd name="T0" fmla="*/ 8 w 220"/>
                  <a:gd name="T1" fmla="*/ 147 h 147"/>
                  <a:gd name="T2" fmla="*/ 0 w 220"/>
                  <a:gd name="T3" fmla="*/ 137 h 147"/>
                  <a:gd name="T4" fmla="*/ 215 w 220"/>
                  <a:gd name="T5" fmla="*/ 0 h 147"/>
                  <a:gd name="T6" fmla="*/ 220 w 220"/>
                  <a:gd name="T7" fmla="*/ 10 h 147"/>
                  <a:gd name="T8" fmla="*/ 8 w 220"/>
                  <a:gd name="T9" fmla="*/ 147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0" h="147">
                    <a:moveTo>
                      <a:pt x="8" y="147"/>
                    </a:moveTo>
                    <a:lnTo>
                      <a:pt x="0" y="137"/>
                    </a:lnTo>
                    <a:lnTo>
                      <a:pt x="215" y="0"/>
                    </a:lnTo>
                    <a:lnTo>
                      <a:pt x="220" y="10"/>
                    </a:lnTo>
                    <a:lnTo>
                      <a:pt x="8" y="14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3" name="Freeform 104">
                <a:extLst>
                  <a:ext uri="{FF2B5EF4-FFF2-40B4-BE49-F238E27FC236}">
                    <a16:creationId xmlns:a16="http://schemas.microsoft.com/office/drawing/2014/main" id="{3725A8CB-1548-E44E-8938-3CE9499958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0" y="1263"/>
                <a:ext cx="269" cy="28"/>
              </a:xfrm>
              <a:custGeom>
                <a:avLst/>
                <a:gdLst>
                  <a:gd name="T0" fmla="*/ 0 w 269"/>
                  <a:gd name="T1" fmla="*/ 28 h 28"/>
                  <a:gd name="T2" fmla="*/ 0 w 269"/>
                  <a:gd name="T3" fmla="*/ 16 h 28"/>
                  <a:gd name="T4" fmla="*/ 269 w 269"/>
                  <a:gd name="T5" fmla="*/ 0 h 28"/>
                  <a:gd name="T6" fmla="*/ 269 w 269"/>
                  <a:gd name="T7" fmla="*/ 9 h 28"/>
                  <a:gd name="T8" fmla="*/ 0 w 269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9" h="28">
                    <a:moveTo>
                      <a:pt x="0" y="28"/>
                    </a:moveTo>
                    <a:lnTo>
                      <a:pt x="0" y="16"/>
                    </a:lnTo>
                    <a:lnTo>
                      <a:pt x="269" y="0"/>
                    </a:lnTo>
                    <a:lnTo>
                      <a:pt x="269" y="9"/>
                    </a:lnTo>
                    <a:lnTo>
                      <a:pt x="0" y="2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4" name="Freeform 105">
                <a:extLst>
                  <a:ext uri="{FF2B5EF4-FFF2-40B4-BE49-F238E27FC236}">
                    <a16:creationId xmlns:a16="http://schemas.microsoft.com/office/drawing/2014/main" id="{4E3C3AA2-13A8-DB42-B0A5-73AECCC0C8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72" y="1102"/>
                <a:ext cx="210" cy="31"/>
              </a:xfrm>
              <a:custGeom>
                <a:avLst/>
                <a:gdLst>
                  <a:gd name="T0" fmla="*/ 2 w 210"/>
                  <a:gd name="T1" fmla="*/ 31 h 31"/>
                  <a:gd name="T2" fmla="*/ 0 w 210"/>
                  <a:gd name="T3" fmla="*/ 19 h 31"/>
                  <a:gd name="T4" fmla="*/ 210 w 210"/>
                  <a:gd name="T5" fmla="*/ 0 h 31"/>
                  <a:gd name="T6" fmla="*/ 210 w 210"/>
                  <a:gd name="T7" fmla="*/ 12 h 31"/>
                  <a:gd name="T8" fmla="*/ 2 w 210"/>
                  <a:gd name="T9" fmla="*/ 3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31">
                    <a:moveTo>
                      <a:pt x="2" y="31"/>
                    </a:moveTo>
                    <a:lnTo>
                      <a:pt x="0" y="19"/>
                    </a:lnTo>
                    <a:lnTo>
                      <a:pt x="210" y="0"/>
                    </a:lnTo>
                    <a:lnTo>
                      <a:pt x="210" y="12"/>
                    </a:lnTo>
                    <a:lnTo>
                      <a:pt x="2" y="3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5" name="Freeform 106">
                <a:extLst>
                  <a:ext uri="{FF2B5EF4-FFF2-40B4-BE49-F238E27FC236}">
                    <a16:creationId xmlns:a16="http://schemas.microsoft.com/office/drawing/2014/main" id="{C3BBD54E-794A-2940-AB54-5A47A24D9BD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9" y="814"/>
                <a:ext cx="308" cy="139"/>
              </a:xfrm>
              <a:custGeom>
                <a:avLst/>
                <a:gdLst>
                  <a:gd name="T0" fmla="*/ 303 w 308"/>
                  <a:gd name="T1" fmla="*/ 139 h 139"/>
                  <a:gd name="T2" fmla="*/ 0 w 308"/>
                  <a:gd name="T3" fmla="*/ 9 h 139"/>
                  <a:gd name="T4" fmla="*/ 5 w 308"/>
                  <a:gd name="T5" fmla="*/ 0 h 139"/>
                  <a:gd name="T6" fmla="*/ 308 w 308"/>
                  <a:gd name="T7" fmla="*/ 127 h 139"/>
                  <a:gd name="T8" fmla="*/ 303 w 308"/>
                  <a:gd name="T9" fmla="*/ 139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" h="139">
                    <a:moveTo>
                      <a:pt x="303" y="139"/>
                    </a:moveTo>
                    <a:lnTo>
                      <a:pt x="0" y="9"/>
                    </a:lnTo>
                    <a:lnTo>
                      <a:pt x="5" y="0"/>
                    </a:lnTo>
                    <a:lnTo>
                      <a:pt x="308" y="127"/>
                    </a:lnTo>
                    <a:lnTo>
                      <a:pt x="303" y="139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6" name="Freeform 107">
                <a:extLst>
                  <a:ext uri="{FF2B5EF4-FFF2-40B4-BE49-F238E27FC236}">
                    <a16:creationId xmlns:a16="http://schemas.microsoft.com/office/drawing/2014/main" id="{C6D5FD63-F956-FA43-A65C-A09B916E2F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71" y="814"/>
                <a:ext cx="331" cy="78"/>
              </a:xfrm>
              <a:custGeom>
                <a:avLst/>
                <a:gdLst>
                  <a:gd name="T0" fmla="*/ 2 w 331"/>
                  <a:gd name="T1" fmla="*/ 78 h 78"/>
                  <a:gd name="T2" fmla="*/ 0 w 331"/>
                  <a:gd name="T3" fmla="*/ 66 h 78"/>
                  <a:gd name="T4" fmla="*/ 328 w 331"/>
                  <a:gd name="T5" fmla="*/ 0 h 78"/>
                  <a:gd name="T6" fmla="*/ 331 w 331"/>
                  <a:gd name="T7" fmla="*/ 12 h 78"/>
                  <a:gd name="T8" fmla="*/ 2 w 331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1" h="78">
                    <a:moveTo>
                      <a:pt x="2" y="78"/>
                    </a:moveTo>
                    <a:lnTo>
                      <a:pt x="0" y="66"/>
                    </a:lnTo>
                    <a:lnTo>
                      <a:pt x="328" y="0"/>
                    </a:lnTo>
                    <a:lnTo>
                      <a:pt x="331" y="12"/>
                    </a:lnTo>
                    <a:lnTo>
                      <a:pt x="2" y="7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7" name="Freeform 108">
                <a:extLst>
                  <a:ext uri="{FF2B5EF4-FFF2-40B4-BE49-F238E27FC236}">
                    <a16:creationId xmlns:a16="http://schemas.microsoft.com/office/drawing/2014/main" id="{878435D5-F350-704B-95F2-455DE3C8EC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5" y="819"/>
                <a:ext cx="94" cy="290"/>
              </a:xfrm>
              <a:custGeom>
                <a:avLst/>
                <a:gdLst>
                  <a:gd name="T0" fmla="*/ 82 w 94"/>
                  <a:gd name="T1" fmla="*/ 290 h 290"/>
                  <a:gd name="T2" fmla="*/ 0 w 94"/>
                  <a:gd name="T3" fmla="*/ 2 h 290"/>
                  <a:gd name="T4" fmla="*/ 11 w 94"/>
                  <a:gd name="T5" fmla="*/ 0 h 290"/>
                  <a:gd name="T6" fmla="*/ 94 w 94"/>
                  <a:gd name="T7" fmla="*/ 288 h 290"/>
                  <a:gd name="T8" fmla="*/ 82 w 94"/>
                  <a:gd name="T9" fmla="*/ 290 h 2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290">
                    <a:moveTo>
                      <a:pt x="82" y="290"/>
                    </a:moveTo>
                    <a:lnTo>
                      <a:pt x="0" y="2"/>
                    </a:lnTo>
                    <a:lnTo>
                      <a:pt x="11" y="0"/>
                    </a:lnTo>
                    <a:lnTo>
                      <a:pt x="94" y="288"/>
                    </a:lnTo>
                    <a:lnTo>
                      <a:pt x="82" y="29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8" name="Freeform 109">
                <a:extLst>
                  <a:ext uri="{FF2B5EF4-FFF2-40B4-BE49-F238E27FC236}">
                    <a16:creationId xmlns:a16="http://schemas.microsoft.com/office/drawing/2014/main" id="{C33ADA7C-CD93-C546-BD50-95C1310544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2" y="823"/>
                <a:ext cx="142" cy="305"/>
              </a:xfrm>
              <a:custGeom>
                <a:avLst/>
                <a:gdLst>
                  <a:gd name="T0" fmla="*/ 10 w 142"/>
                  <a:gd name="T1" fmla="*/ 305 h 305"/>
                  <a:gd name="T2" fmla="*/ 0 w 142"/>
                  <a:gd name="T3" fmla="*/ 300 h 305"/>
                  <a:gd name="T4" fmla="*/ 130 w 142"/>
                  <a:gd name="T5" fmla="*/ 0 h 305"/>
                  <a:gd name="T6" fmla="*/ 142 w 142"/>
                  <a:gd name="T7" fmla="*/ 5 h 305"/>
                  <a:gd name="T8" fmla="*/ 10 w 142"/>
                  <a:gd name="T9" fmla="*/ 305 h 3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305">
                    <a:moveTo>
                      <a:pt x="10" y="305"/>
                    </a:moveTo>
                    <a:lnTo>
                      <a:pt x="0" y="300"/>
                    </a:lnTo>
                    <a:lnTo>
                      <a:pt x="130" y="0"/>
                    </a:lnTo>
                    <a:lnTo>
                      <a:pt x="142" y="5"/>
                    </a:lnTo>
                    <a:lnTo>
                      <a:pt x="10" y="30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9" name="Freeform 110">
                <a:extLst>
                  <a:ext uri="{FF2B5EF4-FFF2-40B4-BE49-F238E27FC236}">
                    <a16:creationId xmlns:a16="http://schemas.microsoft.com/office/drawing/2014/main" id="{404B7497-98FD-BA4F-B04A-4D39D0C088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0" y="887"/>
                <a:ext cx="28" cy="373"/>
              </a:xfrm>
              <a:custGeom>
                <a:avLst/>
                <a:gdLst>
                  <a:gd name="T0" fmla="*/ 12 w 28"/>
                  <a:gd name="T1" fmla="*/ 373 h 373"/>
                  <a:gd name="T2" fmla="*/ 0 w 28"/>
                  <a:gd name="T3" fmla="*/ 373 h 373"/>
                  <a:gd name="T4" fmla="*/ 16 w 28"/>
                  <a:gd name="T5" fmla="*/ 0 h 373"/>
                  <a:gd name="T6" fmla="*/ 28 w 28"/>
                  <a:gd name="T7" fmla="*/ 0 h 373"/>
                  <a:gd name="T8" fmla="*/ 12 w 28"/>
                  <a:gd name="T9" fmla="*/ 373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73">
                    <a:moveTo>
                      <a:pt x="12" y="373"/>
                    </a:moveTo>
                    <a:lnTo>
                      <a:pt x="0" y="373"/>
                    </a:lnTo>
                    <a:lnTo>
                      <a:pt x="16" y="0"/>
                    </a:lnTo>
                    <a:lnTo>
                      <a:pt x="28" y="0"/>
                    </a:lnTo>
                    <a:lnTo>
                      <a:pt x="12" y="373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0" name="Freeform 111">
                <a:extLst>
                  <a:ext uri="{FF2B5EF4-FFF2-40B4-BE49-F238E27FC236}">
                    <a16:creationId xmlns:a16="http://schemas.microsoft.com/office/drawing/2014/main" id="{C1DF01D1-3757-754D-BC2D-C2F653A200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7" y="1107"/>
                <a:ext cx="121" cy="281"/>
              </a:xfrm>
              <a:custGeom>
                <a:avLst/>
                <a:gdLst>
                  <a:gd name="T0" fmla="*/ 109 w 121"/>
                  <a:gd name="T1" fmla="*/ 281 h 281"/>
                  <a:gd name="T2" fmla="*/ 0 w 121"/>
                  <a:gd name="T3" fmla="*/ 2 h 281"/>
                  <a:gd name="T4" fmla="*/ 12 w 121"/>
                  <a:gd name="T5" fmla="*/ 0 h 281"/>
                  <a:gd name="T6" fmla="*/ 121 w 121"/>
                  <a:gd name="T7" fmla="*/ 276 h 281"/>
                  <a:gd name="T8" fmla="*/ 109 w 121"/>
                  <a:gd name="T9" fmla="*/ 281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281">
                    <a:moveTo>
                      <a:pt x="109" y="281"/>
                    </a:moveTo>
                    <a:lnTo>
                      <a:pt x="0" y="2"/>
                    </a:lnTo>
                    <a:lnTo>
                      <a:pt x="12" y="0"/>
                    </a:lnTo>
                    <a:lnTo>
                      <a:pt x="121" y="276"/>
                    </a:lnTo>
                    <a:lnTo>
                      <a:pt x="109" y="28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1" name="Freeform 112">
                <a:extLst>
                  <a:ext uri="{FF2B5EF4-FFF2-40B4-BE49-F238E27FC236}">
                    <a16:creationId xmlns:a16="http://schemas.microsoft.com/office/drawing/2014/main" id="{BFC7DA6A-B625-3447-9DB1-FCF21CFED6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69" y="1126"/>
                <a:ext cx="74" cy="224"/>
              </a:xfrm>
              <a:custGeom>
                <a:avLst/>
                <a:gdLst>
                  <a:gd name="T0" fmla="*/ 62 w 74"/>
                  <a:gd name="T1" fmla="*/ 224 h 224"/>
                  <a:gd name="T2" fmla="*/ 0 w 74"/>
                  <a:gd name="T3" fmla="*/ 5 h 224"/>
                  <a:gd name="T4" fmla="*/ 12 w 74"/>
                  <a:gd name="T5" fmla="*/ 0 h 224"/>
                  <a:gd name="T6" fmla="*/ 74 w 74"/>
                  <a:gd name="T7" fmla="*/ 222 h 224"/>
                  <a:gd name="T8" fmla="*/ 62 w 74"/>
                  <a:gd name="T9" fmla="*/ 224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4" h="224">
                    <a:moveTo>
                      <a:pt x="62" y="224"/>
                    </a:moveTo>
                    <a:lnTo>
                      <a:pt x="0" y="5"/>
                    </a:lnTo>
                    <a:lnTo>
                      <a:pt x="12" y="0"/>
                    </a:lnTo>
                    <a:lnTo>
                      <a:pt x="74" y="222"/>
                    </a:lnTo>
                    <a:lnTo>
                      <a:pt x="62" y="224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2" name="Freeform 113">
                <a:extLst>
                  <a:ext uri="{FF2B5EF4-FFF2-40B4-BE49-F238E27FC236}">
                    <a16:creationId xmlns:a16="http://schemas.microsoft.com/office/drawing/2014/main" id="{0F1FD08F-C47A-DA47-AD22-5DB247C71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6" y="1109"/>
                <a:ext cx="148" cy="248"/>
              </a:xfrm>
              <a:custGeom>
                <a:avLst/>
                <a:gdLst>
                  <a:gd name="T0" fmla="*/ 9 w 148"/>
                  <a:gd name="T1" fmla="*/ 248 h 248"/>
                  <a:gd name="T2" fmla="*/ 0 w 148"/>
                  <a:gd name="T3" fmla="*/ 244 h 248"/>
                  <a:gd name="T4" fmla="*/ 139 w 148"/>
                  <a:gd name="T5" fmla="*/ 0 h 248"/>
                  <a:gd name="T6" fmla="*/ 148 w 148"/>
                  <a:gd name="T7" fmla="*/ 7 h 248"/>
                  <a:gd name="T8" fmla="*/ 9 w 148"/>
                  <a:gd name="T9" fmla="*/ 248 h 2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8" h="248">
                    <a:moveTo>
                      <a:pt x="9" y="248"/>
                    </a:moveTo>
                    <a:lnTo>
                      <a:pt x="0" y="244"/>
                    </a:lnTo>
                    <a:lnTo>
                      <a:pt x="139" y="0"/>
                    </a:lnTo>
                    <a:lnTo>
                      <a:pt x="148" y="7"/>
                    </a:lnTo>
                    <a:lnTo>
                      <a:pt x="9" y="248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3" name="Freeform 114">
                <a:extLst>
                  <a:ext uri="{FF2B5EF4-FFF2-40B4-BE49-F238E27FC236}">
                    <a16:creationId xmlns:a16="http://schemas.microsoft.com/office/drawing/2014/main" id="{5C3922D4-BECF-E54C-8F37-4856890EE2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7" y="1105"/>
                <a:ext cx="255" cy="160"/>
              </a:xfrm>
              <a:custGeom>
                <a:avLst/>
                <a:gdLst>
                  <a:gd name="T0" fmla="*/ 250 w 255"/>
                  <a:gd name="T1" fmla="*/ 160 h 160"/>
                  <a:gd name="T2" fmla="*/ 0 w 255"/>
                  <a:gd name="T3" fmla="*/ 9 h 160"/>
                  <a:gd name="T4" fmla="*/ 5 w 255"/>
                  <a:gd name="T5" fmla="*/ 0 h 160"/>
                  <a:gd name="T6" fmla="*/ 255 w 255"/>
                  <a:gd name="T7" fmla="*/ 151 h 160"/>
                  <a:gd name="T8" fmla="*/ 250 w 255"/>
                  <a:gd name="T9" fmla="*/ 16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5" h="160">
                    <a:moveTo>
                      <a:pt x="250" y="160"/>
                    </a:moveTo>
                    <a:lnTo>
                      <a:pt x="0" y="9"/>
                    </a:lnTo>
                    <a:lnTo>
                      <a:pt x="5" y="0"/>
                    </a:lnTo>
                    <a:lnTo>
                      <a:pt x="255" y="151"/>
                    </a:lnTo>
                    <a:lnTo>
                      <a:pt x="250" y="160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4" name="Freeform 115">
                <a:extLst>
                  <a:ext uri="{FF2B5EF4-FFF2-40B4-BE49-F238E27FC236}">
                    <a16:creationId xmlns:a16="http://schemas.microsoft.com/office/drawing/2014/main" id="{8040771F-993A-8F48-9131-E7A7FFD85E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35" y="1263"/>
                <a:ext cx="165" cy="217"/>
              </a:xfrm>
              <a:custGeom>
                <a:avLst/>
                <a:gdLst>
                  <a:gd name="T0" fmla="*/ 156 w 165"/>
                  <a:gd name="T1" fmla="*/ 217 h 217"/>
                  <a:gd name="T2" fmla="*/ 0 w 165"/>
                  <a:gd name="T3" fmla="*/ 7 h 217"/>
                  <a:gd name="T4" fmla="*/ 9 w 165"/>
                  <a:gd name="T5" fmla="*/ 0 h 217"/>
                  <a:gd name="T6" fmla="*/ 165 w 165"/>
                  <a:gd name="T7" fmla="*/ 212 h 217"/>
                  <a:gd name="T8" fmla="*/ 156 w 165"/>
                  <a:gd name="T9" fmla="*/ 217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5" h="217">
                    <a:moveTo>
                      <a:pt x="156" y="217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165" y="212"/>
                    </a:lnTo>
                    <a:lnTo>
                      <a:pt x="156" y="217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5" name="Freeform 116">
                <a:extLst>
                  <a:ext uri="{FF2B5EF4-FFF2-40B4-BE49-F238E27FC236}">
                    <a16:creationId xmlns:a16="http://schemas.microsoft.com/office/drawing/2014/main" id="{79A66B95-B350-5F4F-8B82-65E99AC9FA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50" y="1270"/>
                <a:ext cx="94" cy="321"/>
              </a:xfrm>
              <a:custGeom>
                <a:avLst/>
                <a:gdLst>
                  <a:gd name="T0" fmla="*/ 9 w 94"/>
                  <a:gd name="T1" fmla="*/ 321 h 321"/>
                  <a:gd name="T2" fmla="*/ 0 w 94"/>
                  <a:gd name="T3" fmla="*/ 319 h 321"/>
                  <a:gd name="T4" fmla="*/ 83 w 94"/>
                  <a:gd name="T5" fmla="*/ 0 h 321"/>
                  <a:gd name="T6" fmla="*/ 94 w 94"/>
                  <a:gd name="T7" fmla="*/ 2 h 321"/>
                  <a:gd name="T8" fmla="*/ 9 w 94"/>
                  <a:gd name="T9" fmla="*/ 32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4" h="321">
                    <a:moveTo>
                      <a:pt x="9" y="321"/>
                    </a:moveTo>
                    <a:lnTo>
                      <a:pt x="0" y="319"/>
                    </a:lnTo>
                    <a:lnTo>
                      <a:pt x="83" y="0"/>
                    </a:lnTo>
                    <a:lnTo>
                      <a:pt x="94" y="2"/>
                    </a:lnTo>
                    <a:lnTo>
                      <a:pt x="9" y="32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6" name="Freeform 117">
                <a:extLst>
                  <a:ext uri="{FF2B5EF4-FFF2-40B4-BE49-F238E27FC236}">
                    <a16:creationId xmlns:a16="http://schemas.microsoft.com/office/drawing/2014/main" id="{82F9B0D7-77E5-F144-A88C-2C2EE59C3D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8" y="1357"/>
                <a:ext cx="158" cy="284"/>
              </a:xfrm>
              <a:custGeom>
                <a:avLst/>
                <a:gdLst>
                  <a:gd name="T0" fmla="*/ 149 w 158"/>
                  <a:gd name="T1" fmla="*/ 284 h 284"/>
                  <a:gd name="T2" fmla="*/ 0 w 158"/>
                  <a:gd name="T3" fmla="*/ 5 h 284"/>
                  <a:gd name="T4" fmla="*/ 9 w 158"/>
                  <a:gd name="T5" fmla="*/ 0 h 284"/>
                  <a:gd name="T6" fmla="*/ 158 w 158"/>
                  <a:gd name="T7" fmla="*/ 277 h 284"/>
                  <a:gd name="T8" fmla="*/ 149 w 158"/>
                  <a:gd name="T9" fmla="*/ 284 h 2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8" h="284">
                    <a:moveTo>
                      <a:pt x="149" y="284"/>
                    </a:moveTo>
                    <a:lnTo>
                      <a:pt x="0" y="5"/>
                    </a:lnTo>
                    <a:lnTo>
                      <a:pt x="9" y="0"/>
                    </a:lnTo>
                    <a:lnTo>
                      <a:pt x="158" y="277"/>
                    </a:lnTo>
                    <a:lnTo>
                      <a:pt x="149" y="284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7" name="Freeform 118">
                <a:extLst>
                  <a:ext uri="{FF2B5EF4-FFF2-40B4-BE49-F238E27FC236}">
                    <a16:creationId xmlns:a16="http://schemas.microsoft.com/office/drawing/2014/main" id="{3D88EE2D-7F0D-634C-83E3-264A5F0E04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7" y="1390"/>
                <a:ext cx="109" cy="246"/>
              </a:xfrm>
              <a:custGeom>
                <a:avLst/>
                <a:gdLst>
                  <a:gd name="T0" fmla="*/ 9 w 109"/>
                  <a:gd name="T1" fmla="*/ 246 h 246"/>
                  <a:gd name="T2" fmla="*/ 0 w 109"/>
                  <a:gd name="T3" fmla="*/ 241 h 246"/>
                  <a:gd name="T4" fmla="*/ 99 w 109"/>
                  <a:gd name="T5" fmla="*/ 0 h 246"/>
                  <a:gd name="T6" fmla="*/ 109 w 109"/>
                  <a:gd name="T7" fmla="*/ 5 h 246"/>
                  <a:gd name="T8" fmla="*/ 9 w 109"/>
                  <a:gd name="T9" fmla="*/ 246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9" h="246">
                    <a:moveTo>
                      <a:pt x="9" y="246"/>
                    </a:moveTo>
                    <a:lnTo>
                      <a:pt x="0" y="241"/>
                    </a:lnTo>
                    <a:lnTo>
                      <a:pt x="99" y="0"/>
                    </a:lnTo>
                    <a:lnTo>
                      <a:pt x="109" y="5"/>
                    </a:lnTo>
                    <a:lnTo>
                      <a:pt x="9" y="24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8" name="Freeform 119">
                <a:extLst>
                  <a:ext uri="{FF2B5EF4-FFF2-40B4-BE49-F238E27FC236}">
                    <a16:creationId xmlns:a16="http://schemas.microsoft.com/office/drawing/2014/main" id="{33AE97C9-AAAC-584C-A236-D5B3477452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0" y="1634"/>
                <a:ext cx="142" cy="196"/>
              </a:xfrm>
              <a:custGeom>
                <a:avLst/>
                <a:gdLst>
                  <a:gd name="T0" fmla="*/ 9 w 142"/>
                  <a:gd name="T1" fmla="*/ 196 h 196"/>
                  <a:gd name="T2" fmla="*/ 0 w 142"/>
                  <a:gd name="T3" fmla="*/ 189 h 196"/>
                  <a:gd name="T4" fmla="*/ 132 w 142"/>
                  <a:gd name="T5" fmla="*/ 0 h 196"/>
                  <a:gd name="T6" fmla="*/ 142 w 142"/>
                  <a:gd name="T7" fmla="*/ 7 h 196"/>
                  <a:gd name="T8" fmla="*/ 9 w 142"/>
                  <a:gd name="T9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2" h="196">
                    <a:moveTo>
                      <a:pt x="9" y="196"/>
                    </a:moveTo>
                    <a:lnTo>
                      <a:pt x="0" y="189"/>
                    </a:lnTo>
                    <a:lnTo>
                      <a:pt x="132" y="0"/>
                    </a:lnTo>
                    <a:lnTo>
                      <a:pt x="142" y="7"/>
                    </a:lnTo>
                    <a:lnTo>
                      <a:pt x="9" y="196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9" name="Freeform 120">
                <a:extLst>
                  <a:ext uri="{FF2B5EF4-FFF2-40B4-BE49-F238E27FC236}">
                    <a16:creationId xmlns:a16="http://schemas.microsoft.com/office/drawing/2014/main" id="{6378F186-84C5-5E41-B983-80185AA268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0" y="1837"/>
                <a:ext cx="175" cy="205"/>
              </a:xfrm>
              <a:custGeom>
                <a:avLst/>
                <a:gdLst>
                  <a:gd name="T0" fmla="*/ 165 w 175"/>
                  <a:gd name="T1" fmla="*/ 205 h 205"/>
                  <a:gd name="T2" fmla="*/ 0 w 175"/>
                  <a:gd name="T3" fmla="*/ 7 h 205"/>
                  <a:gd name="T4" fmla="*/ 7 w 175"/>
                  <a:gd name="T5" fmla="*/ 0 h 205"/>
                  <a:gd name="T6" fmla="*/ 175 w 175"/>
                  <a:gd name="T7" fmla="*/ 198 h 205"/>
                  <a:gd name="T8" fmla="*/ 165 w 175"/>
                  <a:gd name="T9" fmla="*/ 205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5" h="205">
                    <a:moveTo>
                      <a:pt x="165" y="205"/>
                    </a:moveTo>
                    <a:lnTo>
                      <a:pt x="0" y="7"/>
                    </a:lnTo>
                    <a:lnTo>
                      <a:pt x="7" y="0"/>
                    </a:lnTo>
                    <a:lnTo>
                      <a:pt x="175" y="198"/>
                    </a:lnTo>
                    <a:lnTo>
                      <a:pt x="165" y="205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0" name="Freeform 121">
                <a:extLst>
                  <a:ext uri="{FF2B5EF4-FFF2-40B4-BE49-F238E27FC236}">
                    <a16:creationId xmlns:a16="http://schemas.microsoft.com/office/drawing/2014/main" id="{4431B992-6275-7447-9ABF-3AB1C566B0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6" y="1523"/>
                <a:ext cx="241" cy="321"/>
              </a:xfrm>
              <a:custGeom>
                <a:avLst/>
                <a:gdLst>
                  <a:gd name="T0" fmla="*/ 234 w 241"/>
                  <a:gd name="T1" fmla="*/ 321 h 321"/>
                  <a:gd name="T2" fmla="*/ 0 w 241"/>
                  <a:gd name="T3" fmla="*/ 7 h 321"/>
                  <a:gd name="T4" fmla="*/ 9 w 241"/>
                  <a:gd name="T5" fmla="*/ 0 h 321"/>
                  <a:gd name="T6" fmla="*/ 241 w 241"/>
                  <a:gd name="T7" fmla="*/ 316 h 321"/>
                  <a:gd name="T8" fmla="*/ 234 w 241"/>
                  <a:gd name="T9" fmla="*/ 321 h 3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1" h="321">
                    <a:moveTo>
                      <a:pt x="234" y="321"/>
                    </a:moveTo>
                    <a:lnTo>
                      <a:pt x="0" y="7"/>
                    </a:lnTo>
                    <a:lnTo>
                      <a:pt x="9" y="0"/>
                    </a:lnTo>
                    <a:lnTo>
                      <a:pt x="241" y="316"/>
                    </a:lnTo>
                    <a:lnTo>
                      <a:pt x="234" y="321"/>
                    </a:lnTo>
                    <a:close/>
                  </a:path>
                </a:pathLst>
              </a:custGeom>
              <a:solidFill>
                <a:srgbClr val="50505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1" name="Oval 122">
                <a:extLst>
                  <a:ext uri="{FF2B5EF4-FFF2-40B4-BE49-F238E27FC236}">
                    <a16:creationId xmlns:a16="http://schemas.microsoft.com/office/drawing/2014/main" id="{DE51F5AC-5C46-B54F-ABA5-48979A8D19C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6" y="1291"/>
                <a:ext cx="111" cy="111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2" name="Oval 123">
                <a:extLst>
                  <a:ext uri="{FF2B5EF4-FFF2-40B4-BE49-F238E27FC236}">
                    <a16:creationId xmlns:a16="http://schemas.microsoft.com/office/drawing/2014/main" id="{22AA7052-475F-1144-BC1B-36BB8ABA192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06" y="1591"/>
                <a:ext cx="111" cy="114"/>
              </a:xfrm>
              <a:prstGeom prst="ellipse">
                <a:avLst/>
              </a:prstGeom>
              <a:gradFill>
                <a:gsLst>
                  <a:gs pos="100000">
                    <a:srgbClr val="EC880E"/>
                  </a:gs>
                  <a:gs pos="0">
                    <a:srgbClr val="FFC00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3" name="Oval 124">
                <a:extLst>
                  <a:ext uri="{FF2B5EF4-FFF2-40B4-BE49-F238E27FC236}">
                    <a16:creationId xmlns:a16="http://schemas.microsoft.com/office/drawing/2014/main" id="{044B3FF4-514A-8747-86DA-29014005F8B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8" y="2137"/>
                <a:ext cx="111" cy="111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4" name="Oval 125">
                <a:extLst>
                  <a:ext uri="{FF2B5EF4-FFF2-40B4-BE49-F238E27FC236}">
                    <a16:creationId xmlns:a16="http://schemas.microsoft.com/office/drawing/2014/main" id="{4F013C9C-734C-0242-8A93-09874B1CEB4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98" y="1579"/>
                <a:ext cx="111" cy="111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5" name="Oval 126">
                <a:extLst>
                  <a:ext uri="{FF2B5EF4-FFF2-40B4-BE49-F238E27FC236}">
                    <a16:creationId xmlns:a16="http://schemas.microsoft.com/office/drawing/2014/main" id="{D5D70C90-B22A-1045-BBF7-4FCC77DD9A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81" y="1761"/>
                <a:ext cx="144" cy="144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6" name="Oval 127">
                <a:extLst>
                  <a:ext uri="{FF2B5EF4-FFF2-40B4-BE49-F238E27FC236}">
                    <a16:creationId xmlns:a16="http://schemas.microsoft.com/office/drawing/2014/main" id="{17DD9840-207C-7A4C-981E-BEF217C3C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1" y="1421"/>
                <a:ext cx="114" cy="111"/>
              </a:xfrm>
              <a:prstGeom prst="ellipse">
                <a:avLst/>
              </a:prstGeom>
              <a:gradFill>
                <a:gsLst>
                  <a:gs pos="100000">
                    <a:srgbClr val="EC880E"/>
                  </a:gs>
                  <a:gs pos="0">
                    <a:srgbClr val="FFC00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7" name="Oval 128">
                <a:extLst>
                  <a:ext uri="{FF2B5EF4-FFF2-40B4-BE49-F238E27FC236}">
                    <a16:creationId xmlns:a16="http://schemas.microsoft.com/office/drawing/2014/main" id="{4D3A1FE9-6F9D-8441-ADBB-07F0857DE0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4" y="835"/>
                <a:ext cx="111" cy="111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8" name="Oval 129">
                <a:extLst>
                  <a:ext uri="{FF2B5EF4-FFF2-40B4-BE49-F238E27FC236}">
                    <a16:creationId xmlns:a16="http://schemas.microsoft.com/office/drawing/2014/main" id="{C3221A46-C492-C544-B830-CC6610FDA7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21" y="1227"/>
                <a:ext cx="81" cy="81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9" name="Oval 130">
                <a:extLst>
                  <a:ext uri="{FF2B5EF4-FFF2-40B4-BE49-F238E27FC236}">
                    <a16:creationId xmlns:a16="http://schemas.microsoft.com/office/drawing/2014/main" id="{E2344F63-4846-A243-BB13-6BF1DE33E6D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250" y="1249"/>
                <a:ext cx="80" cy="80"/>
              </a:xfrm>
              <a:prstGeom prst="ellipse">
                <a:avLst/>
              </a:prstGeom>
              <a:gradFill>
                <a:gsLst>
                  <a:gs pos="0">
                    <a:srgbClr val="F05F55"/>
                  </a:gs>
                  <a:gs pos="100000">
                    <a:srgbClr val="D7190F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0" name="Oval 131">
                <a:extLst>
                  <a:ext uri="{FF2B5EF4-FFF2-40B4-BE49-F238E27FC236}">
                    <a16:creationId xmlns:a16="http://schemas.microsoft.com/office/drawing/2014/main" id="{EAB5E4B2-363F-464E-B16B-E332690B3AE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351" y="1001"/>
                <a:ext cx="81" cy="80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1" name="Oval 132">
                <a:extLst>
                  <a:ext uri="{FF2B5EF4-FFF2-40B4-BE49-F238E27FC236}">
                    <a16:creationId xmlns:a16="http://schemas.microsoft.com/office/drawing/2014/main" id="{6827EE34-C832-8340-A957-74705091514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42" y="1069"/>
                <a:ext cx="80" cy="80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2" name="Oval 133">
                <a:extLst>
                  <a:ext uri="{FF2B5EF4-FFF2-40B4-BE49-F238E27FC236}">
                    <a16:creationId xmlns:a16="http://schemas.microsoft.com/office/drawing/2014/main" id="{46B20518-8319-4B4E-B842-B85B8571EE2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346" y="1109"/>
                <a:ext cx="80" cy="81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Oval 134">
                <a:extLst>
                  <a:ext uri="{FF2B5EF4-FFF2-40B4-BE49-F238E27FC236}">
                    <a16:creationId xmlns:a16="http://schemas.microsoft.com/office/drawing/2014/main" id="{F08121D1-4781-C748-9B04-B6B16F0477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0" y="1558"/>
                <a:ext cx="80" cy="80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4" name="Oval 135">
                <a:extLst>
                  <a:ext uri="{FF2B5EF4-FFF2-40B4-BE49-F238E27FC236}">
                    <a16:creationId xmlns:a16="http://schemas.microsoft.com/office/drawing/2014/main" id="{D692E7D0-7741-CB4D-9D52-21CDBA795DE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04" y="1225"/>
                <a:ext cx="78" cy="78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5" name="Oval 136">
                <a:extLst>
                  <a:ext uri="{FF2B5EF4-FFF2-40B4-BE49-F238E27FC236}">
                    <a16:creationId xmlns:a16="http://schemas.microsoft.com/office/drawing/2014/main" id="{C2B24501-5BFA-1746-A8BF-1613C442A81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91" y="1962"/>
                <a:ext cx="80" cy="80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6" name="Oval 137">
                <a:extLst>
                  <a:ext uri="{FF2B5EF4-FFF2-40B4-BE49-F238E27FC236}">
                    <a16:creationId xmlns:a16="http://schemas.microsoft.com/office/drawing/2014/main" id="{F1C9343B-183D-F64F-B724-B66A4CB9435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36" y="1901"/>
                <a:ext cx="80" cy="80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7" name="Oval 138">
                <a:extLst>
                  <a:ext uri="{FF2B5EF4-FFF2-40B4-BE49-F238E27FC236}">
                    <a16:creationId xmlns:a16="http://schemas.microsoft.com/office/drawing/2014/main" id="{198B9E81-2F01-F743-85BE-87E6F594005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46" y="1102"/>
                <a:ext cx="57" cy="59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8" name="Oval 139">
                <a:extLst>
                  <a:ext uri="{FF2B5EF4-FFF2-40B4-BE49-F238E27FC236}">
                    <a16:creationId xmlns:a16="http://schemas.microsoft.com/office/drawing/2014/main" id="{15B7AC39-B11A-F94B-B389-4B12EF08ED1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422" y="1395"/>
                <a:ext cx="57" cy="59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9" name="Oval 140">
                <a:extLst>
                  <a:ext uri="{FF2B5EF4-FFF2-40B4-BE49-F238E27FC236}">
                    <a16:creationId xmlns:a16="http://schemas.microsoft.com/office/drawing/2014/main" id="{3AE11D1E-8ABF-4249-B241-463E16EE6DE2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3" y="1357"/>
                <a:ext cx="57" cy="59"/>
              </a:xfrm>
              <a:prstGeom prst="ellipse">
                <a:avLst/>
              </a:prstGeom>
              <a:gradFill>
                <a:gsLst>
                  <a:gs pos="100000">
                    <a:srgbClr val="EC880E"/>
                  </a:gs>
                  <a:gs pos="0">
                    <a:srgbClr val="FFC00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Oval 141">
                <a:extLst>
                  <a:ext uri="{FF2B5EF4-FFF2-40B4-BE49-F238E27FC236}">
                    <a16:creationId xmlns:a16="http://schemas.microsoft.com/office/drawing/2014/main" id="{B9384695-F4E1-1F41-8EC2-668A3D67299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065" y="1362"/>
                <a:ext cx="59" cy="57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Oval 142">
                <a:extLst>
                  <a:ext uri="{FF2B5EF4-FFF2-40B4-BE49-F238E27FC236}">
                    <a16:creationId xmlns:a16="http://schemas.microsoft.com/office/drawing/2014/main" id="{CD9534E5-C286-514D-BD4A-13EBAA6DDDC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68" y="1610"/>
                <a:ext cx="57" cy="57"/>
              </a:xfrm>
              <a:prstGeom prst="ellipse">
                <a:avLst/>
              </a:prstGeom>
              <a:gradFill>
                <a:gsLst>
                  <a:gs pos="0">
                    <a:srgbClr val="F05F55"/>
                  </a:gs>
                  <a:gs pos="100000">
                    <a:srgbClr val="D7190F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2" name="Oval 143">
                <a:extLst>
                  <a:ext uri="{FF2B5EF4-FFF2-40B4-BE49-F238E27FC236}">
                    <a16:creationId xmlns:a16="http://schemas.microsoft.com/office/drawing/2014/main" id="{2F0EE0AC-14BA-C542-993A-DF751BFF8EE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73" y="790"/>
                <a:ext cx="57" cy="59"/>
              </a:xfrm>
              <a:prstGeom prst="ellipse">
                <a:avLst/>
              </a:prstGeom>
              <a:gradFill>
                <a:gsLst>
                  <a:gs pos="100000">
                    <a:srgbClr val="EC880E"/>
                  </a:gs>
                  <a:gs pos="0">
                    <a:srgbClr val="FFC00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3" name="Oval 144">
                <a:extLst>
                  <a:ext uri="{FF2B5EF4-FFF2-40B4-BE49-F238E27FC236}">
                    <a16:creationId xmlns:a16="http://schemas.microsoft.com/office/drawing/2014/main" id="{9B157C6F-97CD-D540-A84B-26921892475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78" y="923"/>
                <a:ext cx="57" cy="56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4" name="Oval 145">
                <a:extLst>
                  <a:ext uri="{FF2B5EF4-FFF2-40B4-BE49-F238E27FC236}">
                    <a16:creationId xmlns:a16="http://schemas.microsoft.com/office/drawing/2014/main" id="{AC334563-BBB6-9044-A68E-2A933491E7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254" y="1707"/>
                <a:ext cx="57" cy="59"/>
              </a:xfrm>
              <a:prstGeom prst="ellipse">
                <a:avLst/>
              </a:prstGeom>
              <a:gradFill>
                <a:gsLst>
                  <a:gs pos="0">
                    <a:srgbClr val="F05F55"/>
                  </a:gs>
                  <a:gs pos="100000">
                    <a:srgbClr val="D7190F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5" name="Oval 146">
                <a:extLst>
                  <a:ext uri="{FF2B5EF4-FFF2-40B4-BE49-F238E27FC236}">
                    <a16:creationId xmlns:a16="http://schemas.microsoft.com/office/drawing/2014/main" id="{6EA8A271-23BF-964B-90CD-5FCA94284FB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119" y="2139"/>
                <a:ext cx="57" cy="59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6" name="Oval 147">
                <a:extLst>
                  <a:ext uri="{FF2B5EF4-FFF2-40B4-BE49-F238E27FC236}">
                    <a16:creationId xmlns:a16="http://schemas.microsoft.com/office/drawing/2014/main" id="{02566058-1787-9B45-AC3C-1D1C0B5210D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4" y="2170"/>
                <a:ext cx="57" cy="59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7" name="Oval 148">
                <a:extLst>
                  <a:ext uri="{FF2B5EF4-FFF2-40B4-BE49-F238E27FC236}">
                    <a16:creationId xmlns:a16="http://schemas.microsoft.com/office/drawing/2014/main" id="{152F37CB-90FD-B24A-8B95-7741CF4C9C9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57" y="2172"/>
                <a:ext cx="56" cy="59"/>
              </a:xfrm>
              <a:prstGeom prst="ellipse">
                <a:avLst/>
              </a:prstGeom>
              <a:gradFill>
                <a:gsLst>
                  <a:gs pos="0">
                    <a:srgbClr val="F05F55"/>
                  </a:gs>
                  <a:gs pos="100000">
                    <a:srgbClr val="D7190F"/>
                  </a:gs>
                </a:gsLst>
                <a:lin ang="54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8" name="Oval 149">
                <a:extLst>
                  <a:ext uri="{FF2B5EF4-FFF2-40B4-BE49-F238E27FC236}">
                    <a16:creationId xmlns:a16="http://schemas.microsoft.com/office/drawing/2014/main" id="{00DB8834-5BFA-8245-AEEF-B23C23A3DD9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8" y="1735"/>
                <a:ext cx="81" cy="81"/>
              </a:xfrm>
              <a:prstGeom prst="ellipse">
                <a:avLst/>
              </a:prstGeom>
              <a:gradFill>
                <a:gsLst>
                  <a:gs pos="100000">
                    <a:srgbClr val="EC880E"/>
                  </a:gs>
                  <a:gs pos="0">
                    <a:srgbClr val="FFC00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9" name="Oval 150">
                <a:extLst>
                  <a:ext uri="{FF2B5EF4-FFF2-40B4-BE49-F238E27FC236}">
                    <a16:creationId xmlns:a16="http://schemas.microsoft.com/office/drawing/2014/main" id="{3061D8D3-80C1-CA46-83B3-21550A83874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89" y="1809"/>
                <a:ext cx="81" cy="80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0" name="Oval 151">
                <a:extLst>
                  <a:ext uri="{FF2B5EF4-FFF2-40B4-BE49-F238E27FC236}">
                    <a16:creationId xmlns:a16="http://schemas.microsoft.com/office/drawing/2014/main" id="{36EE0CC1-1CBF-1847-9289-D78BD4483D8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994" y="2009"/>
                <a:ext cx="80" cy="81"/>
              </a:xfrm>
              <a:prstGeom prst="ellipse">
                <a:avLst/>
              </a:prstGeom>
              <a:gradFill>
                <a:gsLst>
                  <a:gs pos="0">
                    <a:srgbClr val="76B531"/>
                  </a:gs>
                  <a:gs pos="100000">
                    <a:srgbClr val="5B960C"/>
                  </a:gs>
                </a:gsLst>
                <a:lin ang="90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254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1" name="Oval 152">
                <a:extLst>
                  <a:ext uri="{FF2B5EF4-FFF2-40B4-BE49-F238E27FC236}">
                    <a16:creationId xmlns:a16="http://schemas.microsoft.com/office/drawing/2014/main" id="{8F513E6F-EC2B-3E4D-AFFD-51E2930DA8A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94" y="1991"/>
                <a:ext cx="80" cy="80"/>
              </a:xfrm>
              <a:prstGeom prst="ellipse">
                <a:avLst/>
              </a:prstGeom>
              <a:gradFill>
                <a:gsLst>
                  <a:gs pos="100000">
                    <a:srgbClr val="0070C0"/>
                  </a:gs>
                  <a:gs pos="0">
                    <a:srgbClr val="00B0F0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2" name="Oval 153">
                <a:extLst>
                  <a:ext uri="{FF2B5EF4-FFF2-40B4-BE49-F238E27FC236}">
                    <a16:creationId xmlns:a16="http://schemas.microsoft.com/office/drawing/2014/main" id="{41C681F8-2769-8B4D-8188-307FFCDD6B9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83" y="1483"/>
                <a:ext cx="80" cy="80"/>
              </a:xfrm>
              <a:prstGeom prst="ellipse">
                <a:avLst/>
              </a:prstGeom>
              <a:gradFill>
                <a:gsLst>
                  <a:gs pos="0">
                    <a:srgbClr val="56C7CA"/>
                  </a:gs>
                  <a:gs pos="100000">
                    <a:srgbClr val="11817E"/>
                  </a:gs>
                </a:gsLst>
                <a:lin ang="7200000" scaled="0"/>
              </a:gradFill>
              <a:ln>
                <a:noFill/>
              </a:ln>
              <a:effectLst/>
              <a:scene3d>
                <a:camera prst="orthographicFront"/>
                <a:lightRig rig="threePt" dir="t"/>
              </a:scene3d>
              <a:sp3d>
                <a:bevelT w="38100" h="12700"/>
                <a:bevelB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3" name="Freeform 154">
                <a:extLst>
                  <a:ext uri="{FF2B5EF4-FFF2-40B4-BE49-F238E27FC236}">
                    <a16:creationId xmlns:a16="http://schemas.microsoft.com/office/drawing/2014/main" id="{DD49CBD0-6F09-8447-8C92-AF960B6342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0" y="1787"/>
                <a:ext cx="87" cy="90"/>
              </a:xfrm>
              <a:custGeom>
                <a:avLst/>
                <a:gdLst>
                  <a:gd name="T0" fmla="*/ 18 w 37"/>
                  <a:gd name="T1" fmla="*/ 38 h 38"/>
                  <a:gd name="T2" fmla="*/ 14 w 37"/>
                  <a:gd name="T3" fmla="*/ 33 h 38"/>
                  <a:gd name="T4" fmla="*/ 14 w 37"/>
                  <a:gd name="T5" fmla="*/ 23 h 38"/>
                  <a:gd name="T6" fmla="*/ 4 w 37"/>
                  <a:gd name="T7" fmla="*/ 23 h 38"/>
                  <a:gd name="T8" fmla="*/ 0 w 37"/>
                  <a:gd name="T9" fmla="*/ 19 h 38"/>
                  <a:gd name="T10" fmla="*/ 4 w 37"/>
                  <a:gd name="T11" fmla="*/ 15 h 38"/>
                  <a:gd name="T12" fmla="*/ 14 w 37"/>
                  <a:gd name="T13" fmla="*/ 15 h 38"/>
                  <a:gd name="T14" fmla="*/ 14 w 37"/>
                  <a:gd name="T15" fmla="*/ 4 h 38"/>
                  <a:gd name="T16" fmla="*/ 18 w 37"/>
                  <a:gd name="T17" fmla="*/ 0 h 38"/>
                  <a:gd name="T18" fmla="*/ 23 w 37"/>
                  <a:gd name="T19" fmla="*/ 4 h 38"/>
                  <a:gd name="T20" fmla="*/ 23 w 37"/>
                  <a:gd name="T21" fmla="*/ 15 h 38"/>
                  <a:gd name="T22" fmla="*/ 33 w 37"/>
                  <a:gd name="T23" fmla="*/ 15 h 38"/>
                  <a:gd name="T24" fmla="*/ 37 w 37"/>
                  <a:gd name="T25" fmla="*/ 19 h 38"/>
                  <a:gd name="T26" fmla="*/ 33 w 37"/>
                  <a:gd name="T27" fmla="*/ 23 h 38"/>
                  <a:gd name="T28" fmla="*/ 23 w 37"/>
                  <a:gd name="T29" fmla="*/ 23 h 38"/>
                  <a:gd name="T30" fmla="*/ 23 w 37"/>
                  <a:gd name="T31" fmla="*/ 33 h 38"/>
                  <a:gd name="T32" fmla="*/ 18 w 37"/>
                  <a:gd name="T33" fmla="*/ 3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7" h="38">
                    <a:moveTo>
                      <a:pt x="18" y="38"/>
                    </a:moveTo>
                    <a:cubicBezTo>
                      <a:pt x="16" y="38"/>
                      <a:pt x="14" y="36"/>
                      <a:pt x="14" y="33"/>
                    </a:cubicBezTo>
                    <a:cubicBezTo>
                      <a:pt x="14" y="23"/>
                      <a:pt x="14" y="23"/>
                      <a:pt x="14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2" y="23"/>
                      <a:pt x="0" y="21"/>
                      <a:pt x="0" y="19"/>
                    </a:cubicBezTo>
                    <a:cubicBezTo>
                      <a:pt x="0" y="17"/>
                      <a:pt x="2" y="15"/>
                      <a:pt x="4" y="15"/>
                    </a:cubicBezTo>
                    <a:cubicBezTo>
                      <a:pt x="14" y="15"/>
                      <a:pt x="14" y="15"/>
                      <a:pt x="14" y="15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4" y="2"/>
                      <a:pt x="16" y="0"/>
                      <a:pt x="18" y="0"/>
                    </a:cubicBezTo>
                    <a:cubicBezTo>
                      <a:pt x="21" y="0"/>
                      <a:pt x="23" y="2"/>
                      <a:pt x="23" y="4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33" y="15"/>
                      <a:pt x="33" y="15"/>
                      <a:pt x="33" y="15"/>
                    </a:cubicBezTo>
                    <a:cubicBezTo>
                      <a:pt x="35" y="15"/>
                      <a:pt x="37" y="17"/>
                      <a:pt x="37" y="19"/>
                    </a:cubicBezTo>
                    <a:cubicBezTo>
                      <a:pt x="37" y="21"/>
                      <a:pt x="35" y="23"/>
                      <a:pt x="33" y="23"/>
                    </a:cubicBezTo>
                    <a:cubicBezTo>
                      <a:pt x="23" y="23"/>
                      <a:pt x="23" y="23"/>
                      <a:pt x="23" y="23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3" y="36"/>
                      <a:pt x="21" y="38"/>
                      <a:pt x="18" y="38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19" tIns="45709" rIns="91419" bIns="45709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</p:grpSp>
      <p:sp>
        <p:nvSpPr>
          <p:cNvPr id="166" name="TextBox 194">
            <a:extLst>
              <a:ext uri="{FF2B5EF4-FFF2-40B4-BE49-F238E27FC236}">
                <a16:creationId xmlns:a16="http://schemas.microsoft.com/office/drawing/2014/main" id="{2D24784A-1C0F-6345-85A3-F9B3F5C13E0B}"/>
              </a:ext>
            </a:extLst>
          </p:cNvPr>
          <p:cNvSpPr txBox="1"/>
          <p:nvPr/>
        </p:nvSpPr>
        <p:spPr>
          <a:xfrm>
            <a:off x="7686827" y="2966613"/>
            <a:ext cx="2659232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随时随地找灵感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发现创意、实现创意</a:t>
            </a:r>
          </a:p>
        </p:txBody>
      </p:sp>
      <p:sp>
        <p:nvSpPr>
          <p:cNvPr id="167" name="TextBox 195">
            <a:extLst>
              <a:ext uri="{FF2B5EF4-FFF2-40B4-BE49-F238E27FC236}">
                <a16:creationId xmlns:a16="http://schemas.microsoft.com/office/drawing/2014/main" id="{077F68E0-047A-F443-ADE9-21B03AF27B43}"/>
              </a:ext>
            </a:extLst>
          </p:cNvPr>
          <p:cNvSpPr txBox="1"/>
          <p:nvPr/>
        </p:nvSpPr>
        <p:spPr>
          <a:xfrm>
            <a:off x="7681763" y="2420888"/>
            <a:ext cx="35283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00B050"/>
                </a:solidFill>
                <a:latin typeface="微软雅黑" pitchFamily="34" charset="-122"/>
                <a:ea typeface="微软雅黑" pitchFamily="34" charset="-122"/>
              </a:rPr>
              <a:t>产品、开发思维碰撞</a:t>
            </a:r>
            <a:endParaRPr lang="zh-CN" altLang="zh-CN" sz="2800" dirty="0">
              <a:solidFill>
                <a:srgbClr val="00B05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68" name="TextBox 196">
            <a:extLst>
              <a:ext uri="{FF2B5EF4-FFF2-40B4-BE49-F238E27FC236}">
                <a16:creationId xmlns:a16="http://schemas.microsoft.com/office/drawing/2014/main" id="{8B831A37-BFF9-A640-B78D-DEC058AA5F10}"/>
              </a:ext>
            </a:extLst>
          </p:cNvPr>
          <p:cNvSpPr txBox="1"/>
          <p:nvPr/>
        </p:nvSpPr>
        <p:spPr>
          <a:xfrm>
            <a:off x="7636685" y="4664658"/>
            <a:ext cx="4221541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重金鼓励内部创新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高频提供采纳方案用户，月度评优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69" name="TextBox 197">
            <a:extLst>
              <a:ext uri="{FF2B5EF4-FFF2-40B4-BE49-F238E27FC236}">
                <a16:creationId xmlns:a16="http://schemas.microsoft.com/office/drawing/2014/main" id="{B1C0E696-F517-9345-AD9D-EE1C96D3D4F3}"/>
              </a:ext>
            </a:extLst>
          </p:cNvPr>
          <p:cNvSpPr txBox="1"/>
          <p:nvPr/>
        </p:nvSpPr>
        <p:spPr>
          <a:xfrm>
            <a:off x="7616750" y="4149080"/>
            <a:ext cx="35934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rgbClr val="E27100"/>
                </a:solidFill>
                <a:latin typeface="微软雅黑" pitchFamily="34" charset="-122"/>
                <a:ea typeface="微软雅黑" pitchFamily="34" charset="-122"/>
              </a:rPr>
              <a:t>你有创意，我有奖励</a:t>
            </a:r>
            <a:endParaRPr lang="zh-CN" altLang="zh-CN" sz="2800" dirty="0">
              <a:solidFill>
                <a:srgbClr val="E271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78" name="TextBox 190">
            <a:extLst>
              <a:ext uri="{FF2B5EF4-FFF2-40B4-BE49-F238E27FC236}">
                <a16:creationId xmlns:a16="http://schemas.microsoft.com/office/drawing/2014/main" id="{B36F4653-DF7B-B04A-AE5A-5F14E717F351}"/>
              </a:ext>
            </a:extLst>
          </p:cNvPr>
          <p:cNvSpPr txBox="1"/>
          <p:nvPr/>
        </p:nvSpPr>
        <p:spPr>
          <a:xfrm>
            <a:off x="1993131" y="3004594"/>
            <a:ext cx="2853530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r"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告别老旧贴吧模式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随时随地，想刷就刷</a:t>
            </a:r>
          </a:p>
        </p:txBody>
      </p:sp>
      <p:sp>
        <p:nvSpPr>
          <p:cNvPr id="179" name="TextBox 191">
            <a:extLst>
              <a:ext uri="{FF2B5EF4-FFF2-40B4-BE49-F238E27FC236}">
                <a16:creationId xmlns:a16="http://schemas.microsoft.com/office/drawing/2014/main" id="{24D42E7D-0A9F-4642-BC31-08F0519A06BC}"/>
              </a:ext>
            </a:extLst>
          </p:cNvPr>
          <p:cNvSpPr txBox="1"/>
          <p:nvPr/>
        </p:nvSpPr>
        <p:spPr>
          <a:xfrm>
            <a:off x="1522949" y="2525921"/>
            <a:ext cx="33757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rgbClr val="C00000"/>
                </a:solidFill>
                <a:latin typeface="微软雅黑" pitchFamily="34" charset="-122"/>
                <a:ea typeface="微软雅黑" pitchFamily="34" charset="-122"/>
              </a:rPr>
              <a:t>移动化轻应用</a:t>
            </a:r>
            <a:endParaRPr lang="zh-CN" altLang="zh-CN" sz="2800" dirty="0">
              <a:solidFill>
                <a:srgbClr val="C00000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0" name="TextBox 192">
            <a:extLst>
              <a:ext uri="{FF2B5EF4-FFF2-40B4-BE49-F238E27FC236}">
                <a16:creationId xmlns:a16="http://schemas.microsoft.com/office/drawing/2014/main" id="{BC62C13B-0400-104D-8CA5-DC82B5BAC534}"/>
              </a:ext>
            </a:extLst>
          </p:cNvPr>
          <p:cNvSpPr txBox="1"/>
          <p:nvPr/>
        </p:nvSpPr>
        <p:spPr>
          <a:xfrm>
            <a:off x="1057027" y="4672300"/>
            <a:ext cx="3861578" cy="6052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180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r"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打破信息屏障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algn="r">
              <a:lnSpc>
                <a:spcPts val="2000"/>
              </a:lnSpc>
            </a:pPr>
            <a:r>
              <a:rPr lang="zh-CN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高手在民间</a:t>
            </a:r>
            <a:endParaRPr lang="en-US" altLang="zh-CN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81" name="TextBox 193">
            <a:extLst>
              <a:ext uri="{FF2B5EF4-FFF2-40B4-BE49-F238E27FC236}">
                <a16:creationId xmlns:a16="http://schemas.microsoft.com/office/drawing/2014/main" id="{FB79EEBE-95C3-9646-B7D2-3BA7EDE68ABB}"/>
              </a:ext>
            </a:extLst>
          </p:cNvPr>
          <p:cNvSpPr txBox="1"/>
          <p:nvPr/>
        </p:nvSpPr>
        <p:spPr>
          <a:xfrm>
            <a:off x="1273051" y="4149080"/>
            <a:ext cx="36256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800" dirty="0">
                <a:solidFill>
                  <a:schemeClr val="accent1">
                    <a:lumMod val="75000"/>
                  </a:schemeClr>
                </a:solidFill>
                <a:latin typeface="微软雅黑" pitchFamily="34" charset="-122"/>
                <a:ea typeface="微软雅黑" pitchFamily="34" charset="-122"/>
              </a:rPr>
              <a:t>疑难问题，四云支援</a:t>
            </a:r>
            <a:endParaRPr lang="zh-CN" altLang="zh-CN" sz="2800" dirty="0">
              <a:solidFill>
                <a:schemeClr val="accent1">
                  <a:lumMod val="7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46413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115" y="1628800"/>
            <a:ext cx="8408402" cy="3528392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085047" y="1484784"/>
            <a:ext cx="6474128" cy="23391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6600" b="1" dirty="0">
              <a:latin typeface="微软雅黑" pitchFamily="34" charset="-122"/>
              <a:ea typeface="微软雅黑" pitchFamily="34" charset="-122"/>
            </a:endParaRPr>
          </a:p>
          <a:p>
            <a:r>
              <a:rPr lang="zh-CN" altLang="en-US" sz="8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谢谢您的指导</a:t>
            </a:r>
          </a:p>
        </p:txBody>
      </p:sp>
      <p:sp>
        <p:nvSpPr>
          <p:cNvPr id="14" name="标题 4"/>
          <p:cNvSpPr txBox="1">
            <a:spLocks/>
          </p:cNvSpPr>
          <p:nvPr/>
        </p:nvSpPr>
        <p:spPr>
          <a:xfrm>
            <a:off x="408955" y="3561962"/>
            <a:ext cx="4596011" cy="80314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我们将竭尽全力做的更好！</a:t>
            </a:r>
            <a:endParaRPr lang="en-US" altLang="zh-CN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前言"/>
          <p:cNvSpPr>
            <a:spLocks noChangeArrowheads="1"/>
          </p:cNvSpPr>
          <p:nvPr/>
        </p:nvSpPr>
        <p:spPr bwMode="auto">
          <a:xfrm>
            <a:off x="1129035" y="955074"/>
            <a:ext cx="4702553" cy="5539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2" tIns="60956" rIns="121912" bIns="6095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>
              <a:spcBef>
                <a:spcPct val="0"/>
              </a:spcBef>
              <a:buNone/>
            </a:pPr>
            <a:r>
              <a:rPr lang="en-US" altLang="zh-CN" sz="2800" b="1" dirty="0">
                <a:latin typeface="Impact MT Std" pitchFamily="34" charset="0"/>
              </a:rPr>
              <a:t>THANK YOU FOR YOUR GUIDANCE</a:t>
            </a:r>
            <a:endParaRPr lang="zh-CN" altLang="en-US" sz="2933" dirty="0">
              <a:latin typeface="Impact MT Std" pitchFamily="34" charset="0"/>
              <a:sym typeface="Impact" pitchFamily="34" charset="0"/>
            </a:endParaRPr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3DCD2F9-EF17-B642-8696-CADAAF6AC1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9340" y="3078505"/>
            <a:ext cx="2518325" cy="998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608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250"/>
                            </p:stCondLst>
                            <p:childTnLst>
                              <p:par>
                                <p:cTn id="1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3" grpId="0"/>
      <p:bldP spid="14" grpId="0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279f886d91965d3ffffa23f853ac6f55391e328f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618</TotalTime>
  <Words>148</Words>
  <Application>Microsoft Macintosh PowerPoint</Application>
  <PresentationFormat>自定义</PresentationFormat>
  <Paragraphs>31</Paragraphs>
  <Slides>9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8" baseType="lpstr">
      <vt:lpstr>宋体</vt:lpstr>
      <vt:lpstr>微软雅黑</vt:lpstr>
      <vt:lpstr>Arial</vt:lpstr>
      <vt:lpstr>Calibri</vt:lpstr>
      <vt:lpstr>Impact</vt:lpstr>
      <vt:lpstr>Impact MT Std</vt:lpstr>
      <vt:lpstr>Perpetua Titling MT</vt:lpstr>
      <vt:lpstr>Phosphate Solid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http://www.deepbbs.org</Company>
  <LinksUpToDate>false</LinksUpToDate>
  <SharedDoc>false</SharedDoc>
  <HyperlinksChanged>false</HyperlinksChanged>
  <AppVersion>16.0014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深度联盟http://www.deepbbs.org</dc:creator>
  <cp:lastModifiedBy>Microsoft Office 用户</cp:lastModifiedBy>
  <cp:revision>107</cp:revision>
  <dcterms:created xsi:type="dcterms:W3CDTF">2015-10-14T02:42:14Z</dcterms:created>
  <dcterms:modified xsi:type="dcterms:W3CDTF">2018-07-08T01:55:09Z</dcterms:modified>
</cp:coreProperties>
</file>

<file path=docProps/thumbnail.jpeg>
</file>